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2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3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4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5.xml" ContentType="application/vnd.openxmlformats-officedocument.presentationml.notesSlid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6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7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9" r:id="rId3"/>
    <p:sldId id="289" r:id="rId4"/>
    <p:sldId id="287" r:id="rId5"/>
    <p:sldId id="288" r:id="rId6"/>
    <p:sldId id="285" r:id="rId7"/>
    <p:sldId id="361" r:id="rId8"/>
    <p:sldId id="302" r:id="rId9"/>
    <p:sldId id="305" r:id="rId10"/>
    <p:sldId id="303" r:id="rId11"/>
    <p:sldId id="304" r:id="rId12"/>
    <p:sldId id="306" r:id="rId13"/>
    <p:sldId id="369" r:id="rId14"/>
    <p:sldId id="308" r:id="rId15"/>
    <p:sldId id="310" r:id="rId16"/>
    <p:sldId id="370" r:id="rId17"/>
    <p:sldId id="371" r:id="rId18"/>
    <p:sldId id="342" r:id="rId19"/>
    <p:sldId id="343" r:id="rId20"/>
    <p:sldId id="344" r:id="rId21"/>
    <p:sldId id="272" r:id="rId22"/>
    <p:sldId id="293" r:id="rId23"/>
    <p:sldId id="294" r:id="rId24"/>
    <p:sldId id="295" r:id="rId25"/>
    <p:sldId id="297" r:id="rId26"/>
    <p:sldId id="296" r:id="rId27"/>
    <p:sldId id="298" r:id="rId28"/>
    <p:sldId id="300" r:id="rId29"/>
    <p:sldId id="299" r:id="rId30"/>
    <p:sldId id="312" r:id="rId31"/>
    <p:sldId id="319" r:id="rId32"/>
    <p:sldId id="338" r:id="rId33"/>
    <p:sldId id="339" r:id="rId34"/>
    <p:sldId id="275" r:id="rId35"/>
    <p:sldId id="365" r:id="rId36"/>
    <p:sldId id="366" r:id="rId37"/>
    <p:sldId id="367" r:id="rId38"/>
    <p:sldId id="368" r:id="rId39"/>
    <p:sldId id="372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73" r:id="rId50"/>
    <p:sldId id="374" r:id="rId51"/>
    <p:sldId id="375" r:id="rId52"/>
    <p:sldId id="357" r:id="rId53"/>
    <p:sldId id="358" r:id="rId54"/>
    <p:sldId id="360" r:id="rId5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7729D0-445C-4BDC-8060-4BDFE6336B47}">
          <p14:sldIdLst>
            <p14:sldId id="256"/>
            <p14:sldId id="259"/>
            <p14:sldId id="289"/>
            <p14:sldId id="287"/>
            <p14:sldId id="288"/>
            <p14:sldId id="285"/>
            <p14:sldId id="361"/>
            <p14:sldId id="302"/>
            <p14:sldId id="305"/>
            <p14:sldId id="303"/>
            <p14:sldId id="304"/>
            <p14:sldId id="306"/>
            <p14:sldId id="369"/>
            <p14:sldId id="308"/>
            <p14:sldId id="310"/>
            <p14:sldId id="370"/>
            <p14:sldId id="371"/>
            <p14:sldId id="342"/>
            <p14:sldId id="343"/>
            <p14:sldId id="344"/>
            <p14:sldId id="272"/>
            <p14:sldId id="293"/>
            <p14:sldId id="294"/>
            <p14:sldId id="295"/>
            <p14:sldId id="297"/>
            <p14:sldId id="296"/>
            <p14:sldId id="298"/>
            <p14:sldId id="300"/>
            <p14:sldId id="299"/>
            <p14:sldId id="312"/>
            <p14:sldId id="319"/>
            <p14:sldId id="338"/>
            <p14:sldId id="339"/>
            <p14:sldId id="275"/>
            <p14:sldId id="365"/>
            <p14:sldId id="366"/>
            <p14:sldId id="367"/>
            <p14:sldId id="368"/>
            <p14:sldId id="372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73"/>
            <p14:sldId id="374"/>
            <p14:sldId id="375"/>
            <p14:sldId id="357"/>
            <p14:sldId id="358"/>
            <p14:sldId id="3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F793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0" autoAdjust="0"/>
    <p:restoredTop sz="92743" autoAdjust="0"/>
  </p:normalViewPr>
  <p:slideViewPr>
    <p:cSldViewPr>
      <p:cViewPr varScale="1">
        <p:scale>
          <a:sx n="68" d="100"/>
          <a:sy n="68" d="100"/>
        </p:scale>
        <p:origin x="-6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8780" cy="496331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1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r">
              <a:defRPr sz="1200"/>
            </a:lvl1pPr>
          </a:lstStyle>
          <a:p>
            <a:fld id="{1ABA4F0E-F217-4CB8-BBAA-2DBDC4D4468E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1" tIns="46035" rIns="92071" bIns="460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1" y="4715153"/>
            <a:ext cx="5425440" cy="4466988"/>
          </a:xfrm>
          <a:prstGeom prst="rect">
            <a:avLst/>
          </a:prstGeom>
        </p:spPr>
        <p:txBody>
          <a:bodyPr vert="horz" lIns="92071" tIns="46035" rIns="92071" bIns="460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38780" cy="496331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1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r">
              <a:defRPr sz="1200"/>
            </a:lvl1pPr>
          </a:lstStyle>
          <a:p>
            <a:fld id="{71968488-1AAD-4031-BE09-FBFF21544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3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8488-1AAD-4031-BE09-FBFF21544C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9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8488-1AAD-4031-BE09-FBFF21544C6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487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8488-1AAD-4031-BE09-FBFF21544C6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6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8488-1AAD-4031-BE09-FBFF21544C6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3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8488-1AAD-4031-BE09-FBFF21544C6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1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8488-1AAD-4031-BE09-FBFF21544C6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1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8488-1AAD-4031-BE09-FBFF21544C6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5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3.jpe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2.wmf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microsoft.com/office/2007/relationships/hdphoto" Target="../media/hdphoto6.wdp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34" Type="http://schemas.openxmlformats.org/officeDocument/2006/relationships/hyperlink" Target="mailto:sales.ocmmz3@pfmk.ru" TargetMode="Externa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55.jpeg"/><Relationship Id="rId33" Type="http://schemas.openxmlformats.org/officeDocument/2006/relationships/hyperlink" Target="mailto:sales@pfmk.ru" TargetMode="Externa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microsoft.com/office/2007/relationships/hdphoto" Target="../media/hdphoto7.wdp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54.jpeg"/><Relationship Id="rId32" Type="http://schemas.openxmlformats.org/officeDocument/2006/relationships/image" Target="../media/image1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4.wmf"/><Relationship Id="rId28" Type="http://schemas.openxmlformats.org/officeDocument/2006/relationships/image" Target="../media/image57.jpeg"/><Relationship Id="rId36" Type="http://schemas.openxmlformats.org/officeDocument/2006/relationships/hyperlink" Target="http://www.pfmk.ru/" TargetMode="Externa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image" Target="../media/image59.jpe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6.jpeg"/><Relationship Id="rId30" Type="http://schemas.openxmlformats.org/officeDocument/2006/relationships/image" Target="../media/image58.jpeg"/><Relationship Id="rId35" Type="http://schemas.openxmlformats.org/officeDocument/2006/relationships/hyperlink" Target="mailto:salesm3@pfmk.r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image" Target="../media/image62.jpeg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34" Type="http://schemas.openxmlformats.org/officeDocument/2006/relationships/hyperlink" Target="http://www.pfmk.ru/" TargetMode="Externa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image" Target="../media/image61.jpeg"/><Relationship Id="rId33" Type="http://schemas.openxmlformats.org/officeDocument/2006/relationships/hyperlink" Target="mailto:salesm3@pfmk.ru" TargetMode="Externa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29" Type="http://schemas.openxmlformats.org/officeDocument/2006/relationships/image" Target="../media/image65.jpe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60.jpeg"/><Relationship Id="rId32" Type="http://schemas.openxmlformats.org/officeDocument/2006/relationships/hyperlink" Target="mailto:sales.ocmmz3@pfmk.ru" TargetMode="External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image" Target="../media/image4.wmf"/><Relationship Id="rId28" Type="http://schemas.openxmlformats.org/officeDocument/2006/relationships/image" Target="../media/image64.jpeg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hyperlink" Target="mailto:sales@pfmk.ru" TargetMode="Externa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3.jpeg"/><Relationship Id="rId30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26" Type="http://schemas.openxmlformats.org/officeDocument/2006/relationships/image" Target="../media/image3.jpeg"/><Relationship Id="rId3" Type="http://schemas.openxmlformats.org/officeDocument/2006/relationships/tags" Target="../tags/tag303.xml"/><Relationship Id="rId21" Type="http://schemas.openxmlformats.org/officeDocument/2006/relationships/tags" Target="../tags/tag321.xml"/><Relationship Id="rId34" Type="http://schemas.openxmlformats.org/officeDocument/2006/relationships/hyperlink" Target="mailto:sales@pfmk.ru" TargetMode="Externa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5" Type="http://schemas.openxmlformats.org/officeDocument/2006/relationships/image" Target="../media/image4.wmf"/><Relationship Id="rId33" Type="http://schemas.openxmlformats.org/officeDocument/2006/relationships/image" Target="../media/image1.png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29" Type="http://schemas.openxmlformats.org/officeDocument/2006/relationships/image" Target="../media/image68.jpe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notesSlide" Target="../notesSlides/notesSlide4.xml"/><Relationship Id="rId32" Type="http://schemas.openxmlformats.org/officeDocument/2006/relationships/image" Target="../media/image71.jpeg"/><Relationship Id="rId37" Type="http://schemas.openxmlformats.org/officeDocument/2006/relationships/hyperlink" Target="http://www.pfmk.ru/" TargetMode="Externa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7.jpeg"/><Relationship Id="rId36" Type="http://schemas.openxmlformats.org/officeDocument/2006/relationships/hyperlink" Target="mailto:salesm3@pfmk.ru" TargetMode="External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31" Type="http://schemas.openxmlformats.org/officeDocument/2006/relationships/image" Target="../media/image70.jpe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Relationship Id="rId27" Type="http://schemas.openxmlformats.org/officeDocument/2006/relationships/image" Target="../media/image66.jpeg"/><Relationship Id="rId30" Type="http://schemas.openxmlformats.org/officeDocument/2006/relationships/image" Target="../media/image69.jpeg"/><Relationship Id="rId35" Type="http://schemas.openxmlformats.org/officeDocument/2006/relationships/hyperlink" Target="mailto:sales.ocmmz3@pfmk.r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image" Target="../media/image75.jpeg"/><Relationship Id="rId3" Type="http://schemas.openxmlformats.org/officeDocument/2006/relationships/tags" Target="../tags/tag32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74.jpeg"/><Relationship Id="rId33" Type="http://schemas.openxmlformats.org/officeDocument/2006/relationships/hyperlink" Target="http://www.pfmk.ru/" TargetMode="External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tags" Target="../tags/tag342.xml"/><Relationship Id="rId29" Type="http://schemas.openxmlformats.org/officeDocument/2006/relationships/image" Target="../media/image1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73.jpeg"/><Relationship Id="rId32" Type="http://schemas.openxmlformats.org/officeDocument/2006/relationships/hyperlink" Target="mailto:salesm3@pfmk.ru" TargetMode="External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72.jpeg"/><Relationship Id="rId28" Type="http://schemas.openxmlformats.org/officeDocument/2006/relationships/image" Target="../media/image77.jpeg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hyperlink" Target="mailto:sales.ocmmz3@pfmk.ru" TargetMode="Externa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4.wmf"/><Relationship Id="rId27" Type="http://schemas.openxmlformats.org/officeDocument/2006/relationships/image" Target="../media/image76.jpeg"/><Relationship Id="rId30" Type="http://schemas.openxmlformats.org/officeDocument/2006/relationships/hyperlink" Target="mailto:sales@pfmk.r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image" Target="../media/image81.jpeg"/><Relationship Id="rId3" Type="http://schemas.openxmlformats.org/officeDocument/2006/relationships/tags" Target="../tags/tag345.xml"/><Relationship Id="rId21" Type="http://schemas.openxmlformats.org/officeDocument/2006/relationships/tags" Target="../tags/tag363.xml"/><Relationship Id="rId34" Type="http://schemas.openxmlformats.org/officeDocument/2006/relationships/hyperlink" Target="http://www.pfmk.ru/" TargetMode="Externa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80.jpeg"/><Relationship Id="rId33" Type="http://schemas.openxmlformats.org/officeDocument/2006/relationships/hyperlink" Target="mailto:salesm3@pfmk.ru" TargetMode="External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tags" Target="../tags/tag362.xml"/><Relationship Id="rId29" Type="http://schemas.openxmlformats.org/officeDocument/2006/relationships/image" Target="../media/image4.wmf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79.jpeg"/><Relationship Id="rId32" Type="http://schemas.openxmlformats.org/officeDocument/2006/relationships/hyperlink" Target="mailto:sales.ocmmz3@pfmk.ru" TargetMode="External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78.jpeg"/><Relationship Id="rId28" Type="http://schemas.openxmlformats.org/officeDocument/2006/relationships/image" Target="../media/image83.jpeg"/><Relationship Id="rId10" Type="http://schemas.openxmlformats.org/officeDocument/2006/relationships/tags" Target="../tags/tag352.xml"/><Relationship Id="rId19" Type="http://schemas.openxmlformats.org/officeDocument/2006/relationships/tags" Target="../tags/tag361.xml"/><Relationship Id="rId31" Type="http://schemas.openxmlformats.org/officeDocument/2006/relationships/hyperlink" Target="mailto:sales@pfmk.ru" TargetMode="Externa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2.jpeg"/><Relationship Id="rId30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26" Type="http://schemas.openxmlformats.org/officeDocument/2006/relationships/image" Target="../media/image85.jpeg"/><Relationship Id="rId3" Type="http://schemas.openxmlformats.org/officeDocument/2006/relationships/tags" Target="../tags/tag366.xml"/><Relationship Id="rId21" Type="http://schemas.openxmlformats.org/officeDocument/2006/relationships/tags" Target="../tags/tag384.xml"/><Relationship Id="rId34" Type="http://schemas.openxmlformats.org/officeDocument/2006/relationships/hyperlink" Target="mailto:salesm3@pfmk.ru" TargetMode="External"/><Relationship Id="rId7" Type="http://schemas.openxmlformats.org/officeDocument/2006/relationships/tags" Target="../tags/tag370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image" Target="../media/image84.jpeg"/><Relationship Id="rId33" Type="http://schemas.openxmlformats.org/officeDocument/2006/relationships/hyperlink" Target="mailto:sales.ocmmz3@pfmk.ru" TargetMode="External"/><Relationship Id="rId2" Type="http://schemas.openxmlformats.org/officeDocument/2006/relationships/tags" Target="../tags/tag365.xml"/><Relationship Id="rId16" Type="http://schemas.openxmlformats.org/officeDocument/2006/relationships/tags" Target="../tags/tag379.xml"/><Relationship Id="rId20" Type="http://schemas.openxmlformats.org/officeDocument/2006/relationships/tags" Target="../tags/tag383.xml"/><Relationship Id="rId29" Type="http://schemas.openxmlformats.org/officeDocument/2006/relationships/image" Target="../media/image88.jpeg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24" Type="http://schemas.openxmlformats.org/officeDocument/2006/relationships/image" Target="../media/image4.wmf"/><Relationship Id="rId32" Type="http://schemas.openxmlformats.org/officeDocument/2006/relationships/hyperlink" Target="mailto:sales@pfmk.ru" TargetMode="External"/><Relationship Id="rId5" Type="http://schemas.openxmlformats.org/officeDocument/2006/relationships/tags" Target="../tags/tag368.xml"/><Relationship Id="rId15" Type="http://schemas.openxmlformats.org/officeDocument/2006/relationships/tags" Target="../tags/tag378.xml"/><Relationship Id="rId23" Type="http://schemas.openxmlformats.org/officeDocument/2006/relationships/notesSlide" Target="../notesSlides/notesSlide5.xml"/><Relationship Id="rId28" Type="http://schemas.openxmlformats.org/officeDocument/2006/relationships/image" Target="../media/image87.jpeg"/><Relationship Id="rId10" Type="http://schemas.openxmlformats.org/officeDocument/2006/relationships/tags" Target="../tags/tag373.xml"/><Relationship Id="rId19" Type="http://schemas.openxmlformats.org/officeDocument/2006/relationships/tags" Target="../tags/tag382.xml"/><Relationship Id="rId31" Type="http://schemas.openxmlformats.org/officeDocument/2006/relationships/image" Target="../media/image1.png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4" Type="http://schemas.openxmlformats.org/officeDocument/2006/relationships/tags" Target="../tags/tag37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6.jpeg"/><Relationship Id="rId30" Type="http://schemas.openxmlformats.org/officeDocument/2006/relationships/image" Target="../media/image89.jpeg"/><Relationship Id="rId35" Type="http://schemas.openxmlformats.org/officeDocument/2006/relationships/hyperlink" Target="http://www.pfmk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microsoft.com/office/2007/relationships/hdphoto" Target="../media/hdphoto8.wdp"/><Relationship Id="rId3" Type="http://schemas.openxmlformats.org/officeDocument/2006/relationships/tags" Target="../tags/tag387.xml"/><Relationship Id="rId21" Type="http://schemas.openxmlformats.org/officeDocument/2006/relationships/tags" Target="../tags/tag405.xml"/><Relationship Id="rId34" Type="http://schemas.openxmlformats.org/officeDocument/2006/relationships/hyperlink" Target="mailto:salesm3@pfmk.ru" TargetMode="External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image" Target="../media/image92.jpeg"/><Relationship Id="rId33" Type="http://schemas.openxmlformats.org/officeDocument/2006/relationships/hyperlink" Target="mailto:sales.ocmmz3@pfmk.ru" TargetMode="External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29" Type="http://schemas.openxmlformats.org/officeDocument/2006/relationships/image" Target="../media/image95.jpe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image" Target="../media/image91.jpeg"/><Relationship Id="rId32" Type="http://schemas.openxmlformats.org/officeDocument/2006/relationships/hyperlink" Target="mailto:sales@pfmk.ru" TargetMode="External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image" Target="../media/image90.jpeg"/><Relationship Id="rId28" Type="http://schemas.openxmlformats.org/officeDocument/2006/relationships/image" Target="../media/image94.jpeg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31" Type="http://schemas.openxmlformats.org/officeDocument/2006/relationships/image" Target="../media/image1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3.jpeg"/><Relationship Id="rId30" Type="http://schemas.openxmlformats.org/officeDocument/2006/relationships/image" Target="../media/image4.wmf"/><Relationship Id="rId35" Type="http://schemas.openxmlformats.org/officeDocument/2006/relationships/hyperlink" Target="http://www.pfmk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image" Target="../media/image97.jpeg"/><Relationship Id="rId3" Type="http://schemas.openxmlformats.org/officeDocument/2006/relationships/tags" Target="../tags/tag408.xml"/><Relationship Id="rId21" Type="http://schemas.openxmlformats.org/officeDocument/2006/relationships/tags" Target="../tags/tag426.xml"/><Relationship Id="rId34" Type="http://schemas.openxmlformats.org/officeDocument/2006/relationships/hyperlink" Target="mailto:salesm3@pfmk.ru" TargetMode="Externa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image" Target="../media/image96.jpeg"/><Relationship Id="rId33" Type="http://schemas.openxmlformats.org/officeDocument/2006/relationships/hyperlink" Target="mailto:sales.ocmmz3@pfmk.ru" TargetMode="External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tags" Target="../tags/tag425.xml"/><Relationship Id="rId29" Type="http://schemas.openxmlformats.org/officeDocument/2006/relationships/image" Target="../media/image100.jpe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image" Target="../media/image4.wmf"/><Relationship Id="rId32" Type="http://schemas.openxmlformats.org/officeDocument/2006/relationships/hyperlink" Target="mailto:sales@pfmk.ru" TargetMode="Externa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notesSlide" Target="../notesSlides/notesSlide6.xml"/><Relationship Id="rId28" Type="http://schemas.openxmlformats.org/officeDocument/2006/relationships/image" Target="../media/image99.jpeg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31" Type="http://schemas.openxmlformats.org/officeDocument/2006/relationships/image" Target="../media/image1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8.jpeg"/><Relationship Id="rId30" Type="http://schemas.openxmlformats.org/officeDocument/2006/relationships/image" Target="../media/image101.jpeg"/><Relationship Id="rId35" Type="http://schemas.openxmlformats.org/officeDocument/2006/relationships/hyperlink" Target="http://www.pfmk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image" Target="../media/image102.jpeg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34" Type="http://schemas.openxmlformats.org/officeDocument/2006/relationships/hyperlink" Target="mailto:sales@pfmk.ru" TargetMode="Externa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image" Target="../media/image3.jpeg"/><Relationship Id="rId33" Type="http://schemas.openxmlformats.org/officeDocument/2006/relationships/image" Target="../media/image1.png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29" Type="http://schemas.microsoft.com/office/2007/relationships/hdphoto" Target="../media/hdphoto9.wdp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image" Target="../media/image4.wmf"/><Relationship Id="rId32" Type="http://schemas.openxmlformats.org/officeDocument/2006/relationships/image" Target="../media/image107.jpeg"/><Relationship Id="rId37" Type="http://schemas.openxmlformats.org/officeDocument/2006/relationships/hyperlink" Target="http://www.pfmk.ru/" TargetMode="Externa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4.jpeg"/><Relationship Id="rId36" Type="http://schemas.openxmlformats.org/officeDocument/2006/relationships/hyperlink" Target="mailto:salesm3@pfmk.ru" TargetMode="External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31" Type="http://schemas.openxmlformats.org/officeDocument/2006/relationships/image" Target="../media/image106.jpe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image" Target="../media/image103.jpeg"/><Relationship Id="rId30" Type="http://schemas.openxmlformats.org/officeDocument/2006/relationships/image" Target="../media/image105.jpeg"/><Relationship Id="rId35" Type="http://schemas.openxmlformats.org/officeDocument/2006/relationships/hyperlink" Target="mailto:sales.ocmmz3@pfmk.r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image" Target="../media/image111.jpeg"/><Relationship Id="rId3" Type="http://schemas.openxmlformats.org/officeDocument/2006/relationships/tags" Target="../tags/tag451.xml"/><Relationship Id="rId21" Type="http://schemas.openxmlformats.org/officeDocument/2006/relationships/tags" Target="../tags/tag469.xml"/><Relationship Id="rId34" Type="http://schemas.openxmlformats.org/officeDocument/2006/relationships/hyperlink" Target="http://www.pfmk.ru/" TargetMode="External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image" Target="../media/image110.jpeg"/><Relationship Id="rId33" Type="http://schemas.openxmlformats.org/officeDocument/2006/relationships/hyperlink" Target="mailto:salesm3@pfmk.ru" TargetMode="External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29" Type="http://schemas.openxmlformats.org/officeDocument/2006/relationships/image" Target="../media/image4.wmf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image" Target="../media/image109.jpeg"/><Relationship Id="rId32" Type="http://schemas.openxmlformats.org/officeDocument/2006/relationships/hyperlink" Target="mailto:sales.ocmmz3@pfmk.ru" TargetMode="External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image" Target="../media/image108.jpeg"/><Relationship Id="rId28" Type="http://schemas.openxmlformats.org/officeDocument/2006/relationships/image" Target="../media/image113.jpeg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31" Type="http://schemas.openxmlformats.org/officeDocument/2006/relationships/hyperlink" Target="mailto:sales@pfmk.ru" TargetMode="Externa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12.jpeg"/><Relationship Id="rId30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1.png"/><Relationship Id="rId39" Type="http://schemas.openxmlformats.org/officeDocument/2006/relationships/hyperlink" Target="http://www.pfmk.ru/" TargetMode="Externa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image" Target="../media/image9.jpe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notesSlide" Target="../notesSlides/notesSlide1.xml"/><Relationship Id="rId33" Type="http://schemas.openxmlformats.org/officeDocument/2006/relationships/image" Target="../media/image8.jpeg"/><Relationship Id="rId38" Type="http://schemas.openxmlformats.org/officeDocument/2006/relationships/hyperlink" Target="mailto:salesm3@pfmk.ru" TargetMode="Externa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5.jpe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slideLayout" Target="../slideLayouts/slideLayout2.xml"/><Relationship Id="rId32" Type="http://schemas.microsoft.com/office/2007/relationships/hdphoto" Target="../media/hdphoto1.wdp"/><Relationship Id="rId37" Type="http://schemas.openxmlformats.org/officeDocument/2006/relationships/hyperlink" Target="mailto:sales.ocmmz3@pfmk.ru" TargetMode="Externa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image" Target="../media/image3.jpeg"/><Relationship Id="rId36" Type="http://schemas.openxmlformats.org/officeDocument/2006/relationships/hyperlink" Target="mailto:sales@pfmk.ru" TargetMode="Externa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7.jpe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image" Target="../media/image4.wmf"/><Relationship Id="rId30" Type="http://schemas.openxmlformats.org/officeDocument/2006/relationships/image" Target="../media/image6.jpeg"/><Relationship Id="rId35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image" Target="../media/image117.jpeg"/><Relationship Id="rId3" Type="http://schemas.openxmlformats.org/officeDocument/2006/relationships/tags" Target="../tags/tag472.xml"/><Relationship Id="rId21" Type="http://schemas.openxmlformats.org/officeDocument/2006/relationships/tags" Target="../tags/tag490.xml"/><Relationship Id="rId34" Type="http://schemas.openxmlformats.org/officeDocument/2006/relationships/hyperlink" Target="mailto:salesm3@pfmk.ru" TargetMode="External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image" Target="../media/image116.jpeg"/><Relationship Id="rId33" Type="http://schemas.openxmlformats.org/officeDocument/2006/relationships/hyperlink" Target="mailto:sales.ocmmz3@pfmk.ru" TargetMode="Externa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29" Type="http://schemas.microsoft.com/office/2007/relationships/hdphoto" Target="../media/hdphoto10.wdp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image" Target="../media/image115.jpeg"/><Relationship Id="rId32" Type="http://schemas.openxmlformats.org/officeDocument/2006/relationships/hyperlink" Target="mailto:sales@pfmk.ru" TargetMode="Externa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image" Target="../media/image114.jpeg"/><Relationship Id="rId28" Type="http://schemas.openxmlformats.org/officeDocument/2006/relationships/image" Target="../media/image119.jpeg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image" Target="../media/image1.png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18.jpeg"/><Relationship Id="rId30" Type="http://schemas.openxmlformats.org/officeDocument/2006/relationships/image" Target="../media/image4.wmf"/><Relationship Id="rId35" Type="http://schemas.openxmlformats.org/officeDocument/2006/relationships/hyperlink" Target="http://www.pfmk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image" Target="../media/image3.jpeg"/><Relationship Id="rId39" Type="http://schemas.openxmlformats.org/officeDocument/2006/relationships/hyperlink" Target="mailto:salesm3@pfmk.ru" TargetMode="External"/><Relationship Id="rId3" Type="http://schemas.openxmlformats.org/officeDocument/2006/relationships/tags" Target="../tags/tag493.xml"/><Relationship Id="rId21" Type="http://schemas.openxmlformats.org/officeDocument/2006/relationships/tags" Target="../tags/tag511.xml"/><Relationship Id="rId34" Type="http://schemas.openxmlformats.org/officeDocument/2006/relationships/image" Target="../media/image125.png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image" Target="../media/image4.wmf"/><Relationship Id="rId33" Type="http://schemas.microsoft.com/office/2007/relationships/hdphoto" Target="../media/hdphoto12.wdp"/><Relationship Id="rId38" Type="http://schemas.openxmlformats.org/officeDocument/2006/relationships/hyperlink" Target="mailto:sales.ocmmz3@pfmk.ru" TargetMode="Externa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image" Target="../media/image122.jpe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notesSlide" Target="../notesSlides/notesSlide7.xml"/><Relationship Id="rId32" Type="http://schemas.openxmlformats.org/officeDocument/2006/relationships/image" Target="../media/image124.jpeg"/><Relationship Id="rId37" Type="http://schemas.openxmlformats.org/officeDocument/2006/relationships/hyperlink" Target="mailto:sales@pfmk.ru" TargetMode="External"/><Relationship Id="rId40" Type="http://schemas.openxmlformats.org/officeDocument/2006/relationships/hyperlink" Target="http://www.pfmk.ru/" TargetMode="External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1.jpeg"/><Relationship Id="rId36" Type="http://schemas.openxmlformats.org/officeDocument/2006/relationships/image" Target="../media/image1.png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image" Target="../media/image123.jpe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image" Target="../media/image120.jpeg"/><Relationship Id="rId30" Type="http://schemas.microsoft.com/office/2007/relationships/hdphoto" Target="../media/hdphoto11.wdp"/><Relationship Id="rId35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tags" Target="../tags/tag530.xml"/><Relationship Id="rId26" Type="http://schemas.openxmlformats.org/officeDocument/2006/relationships/image" Target="../media/image127.jpeg"/><Relationship Id="rId3" Type="http://schemas.openxmlformats.org/officeDocument/2006/relationships/tags" Target="../tags/tag515.xml"/><Relationship Id="rId21" Type="http://schemas.openxmlformats.org/officeDocument/2006/relationships/tags" Target="../tags/tag533.xml"/><Relationship Id="rId34" Type="http://schemas.openxmlformats.org/officeDocument/2006/relationships/image" Target="../media/image1.png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tags" Target="../tags/tag529.xml"/><Relationship Id="rId25" Type="http://schemas.microsoft.com/office/2007/relationships/hdphoto" Target="../media/hdphoto14.wdp"/><Relationship Id="rId33" Type="http://schemas.microsoft.com/office/2007/relationships/hdphoto" Target="../media/hdphoto17.wdp"/><Relationship Id="rId38" Type="http://schemas.openxmlformats.org/officeDocument/2006/relationships/hyperlink" Target="http://www.pfmk.ru/" TargetMode="External"/><Relationship Id="rId2" Type="http://schemas.openxmlformats.org/officeDocument/2006/relationships/tags" Target="../tags/tag514.xml"/><Relationship Id="rId16" Type="http://schemas.openxmlformats.org/officeDocument/2006/relationships/tags" Target="../tags/tag528.xml"/><Relationship Id="rId20" Type="http://schemas.openxmlformats.org/officeDocument/2006/relationships/tags" Target="../tags/tag532.xml"/><Relationship Id="rId29" Type="http://schemas.openxmlformats.org/officeDocument/2006/relationships/image" Target="../media/image129.jpeg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image" Target="../media/image126.jpeg"/><Relationship Id="rId32" Type="http://schemas.openxmlformats.org/officeDocument/2006/relationships/image" Target="../media/image131.jpeg"/><Relationship Id="rId37" Type="http://schemas.openxmlformats.org/officeDocument/2006/relationships/hyperlink" Target="mailto:salesm3@pfmk.ru" TargetMode="External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image" Target="../media/image4.wmf"/><Relationship Id="rId28" Type="http://schemas.microsoft.com/office/2007/relationships/hdphoto" Target="../media/hdphoto15.wdp"/><Relationship Id="rId36" Type="http://schemas.openxmlformats.org/officeDocument/2006/relationships/hyperlink" Target="mailto:sales.ocmmz3@pfmk.ru" TargetMode="External"/><Relationship Id="rId10" Type="http://schemas.openxmlformats.org/officeDocument/2006/relationships/tags" Target="../tags/tag522.xml"/><Relationship Id="rId19" Type="http://schemas.openxmlformats.org/officeDocument/2006/relationships/tags" Target="../tags/tag531.xml"/><Relationship Id="rId31" Type="http://schemas.openxmlformats.org/officeDocument/2006/relationships/image" Target="../media/image130.jpe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8.jpeg"/><Relationship Id="rId30" Type="http://schemas.microsoft.com/office/2007/relationships/hdphoto" Target="../media/hdphoto16.wdp"/><Relationship Id="rId35" Type="http://schemas.openxmlformats.org/officeDocument/2006/relationships/hyperlink" Target="mailto:sales@pfmk.ru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26" Type="http://schemas.openxmlformats.org/officeDocument/2006/relationships/image" Target="../media/image134.jpeg"/><Relationship Id="rId3" Type="http://schemas.openxmlformats.org/officeDocument/2006/relationships/tags" Target="../tags/tag536.xml"/><Relationship Id="rId21" Type="http://schemas.openxmlformats.org/officeDocument/2006/relationships/tags" Target="../tags/tag554.xml"/><Relationship Id="rId34" Type="http://schemas.openxmlformats.org/officeDocument/2006/relationships/hyperlink" Target="mailto:sales.ocmmz3@pfmk.ru" TargetMode="External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image" Target="../media/image133.jpeg"/><Relationship Id="rId33" Type="http://schemas.openxmlformats.org/officeDocument/2006/relationships/hyperlink" Target="mailto:sales@pfmk.ru" TargetMode="External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tags" Target="../tags/tag553.xml"/><Relationship Id="rId29" Type="http://schemas.microsoft.com/office/2007/relationships/hdphoto" Target="../media/hdphoto18.wdp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image" Target="../media/image132.jpeg"/><Relationship Id="rId32" Type="http://schemas.openxmlformats.org/officeDocument/2006/relationships/image" Target="../media/image1.png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image" Target="../media/image4.wmf"/><Relationship Id="rId28" Type="http://schemas.openxmlformats.org/officeDocument/2006/relationships/image" Target="../media/image136.jpeg"/><Relationship Id="rId36" Type="http://schemas.openxmlformats.org/officeDocument/2006/relationships/hyperlink" Target="http://www.pfmk.ru/" TargetMode="External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31" Type="http://schemas.microsoft.com/office/2007/relationships/hdphoto" Target="../media/hdphoto19.wdp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5.jpeg"/><Relationship Id="rId30" Type="http://schemas.openxmlformats.org/officeDocument/2006/relationships/image" Target="../media/image137.jpeg"/><Relationship Id="rId35" Type="http://schemas.openxmlformats.org/officeDocument/2006/relationships/hyperlink" Target="mailto:salesm3@pfmk.ru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image" Target="../media/image140.jpeg"/><Relationship Id="rId3" Type="http://schemas.openxmlformats.org/officeDocument/2006/relationships/tags" Target="../tags/tag557.xml"/><Relationship Id="rId21" Type="http://schemas.openxmlformats.org/officeDocument/2006/relationships/tags" Target="../tags/tag575.xml"/><Relationship Id="rId34" Type="http://schemas.openxmlformats.org/officeDocument/2006/relationships/hyperlink" Target="mailto:salesm3@pfmk.ru" TargetMode="Externa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image" Target="../media/image139.jpeg"/><Relationship Id="rId33" Type="http://schemas.openxmlformats.org/officeDocument/2006/relationships/hyperlink" Target="mailto:sales.ocmmz3@pfmk.ru" TargetMode="Externa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tags" Target="../tags/tag574.xml"/><Relationship Id="rId29" Type="http://schemas.openxmlformats.org/officeDocument/2006/relationships/image" Target="../media/image142.jpeg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image" Target="../media/image138.jpeg"/><Relationship Id="rId32" Type="http://schemas.openxmlformats.org/officeDocument/2006/relationships/hyperlink" Target="mailto:sales@pfmk.ru" TargetMode="Externa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image" Target="../media/image4.wmf"/><Relationship Id="rId28" Type="http://schemas.openxmlformats.org/officeDocument/2006/relationships/image" Target="../media/image141.jpeg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31" Type="http://schemas.openxmlformats.org/officeDocument/2006/relationships/image" Target="../media/image1.png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slideLayout" Target="../slideLayouts/slideLayout2.xml"/><Relationship Id="rId27" Type="http://schemas.microsoft.com/office/2007/relationships/hdphoto" Target="../media/hdphoto20.wdp"/><Relationship Id="rId30" Type="http://schemas.openxmlformats.org/officeDocument/2006/relationships/image" Target="../media/image143.jpeg"/><Relationship Id="rId35" Type="http://schemas.openxmlformats.org/officeDocument/2006/relationships/hyperlink" Target="http://www.pfmk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18" Type="http://schemas.openxmlformats.org/officeDocument/2006/relationships/tags" Target="../tags/tag593.xml"/><Relationship Id="rId26" Type="http://schemas.openxmlformats.org/officeDocument/2006/relationships/image" Target="../media/image146.jpeg"/><Relationship Id="rId3" Type="http://schemas.openxmlformats.org/officeDocument/2006/relationships/tags" Target="../tags/tag578.xml"/><Relationship Id="rId21" Type="http://schemas.openxmlformats.org/officeDocument/2006/relationships/tags" Target="../tags/tag596.xml"/><Relationship Id="rId34" Type="http://schemas.openxmlformats.org/officeDocument/2006/relationships/hyperlink" Target="mailto:sales.ocmmz3@pfmk.ru" TargetMode="External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tags" Target="../tags/tag592.xml"/><Relationship Id="rId25" Type="http://schemas.openxmlformats.org/officeDocument/2006/relationships/image" Target="../media/image145.jpeg"/><Relationship Id="rId33" Type="http://schemas.openxmlformats.org/officeDocument/2006/relationships/hyperlink" Target="mailto:sales@pfmk.ru" TargetMode="External"/><Relationship Id="rId2" Type="http://schemas.openxmlformats.org/officeDocument/2006/relationships/tags" Target="../tags/tag577.xml"/><Relationship Id="rId16" Type="http://schemas.openxmlformats.org/officeDocument/2006/relationships/tags" Target="../tags/tag591.xml"/><Relationship Id="rId20" Type="http://schemas.openxmlformats.org/officeDocument/2006/relationships/tags" Target="../tags/tag595.xml"/><Relationship Id="rId29" Type="http://schemas.openxmlformats.org/officeDocument/2006/relationships/image" Target="../media/image148.jpeg"/><Relationship Id="rId1" Type="http://schemas.openxmlformats.org/officeDocument/2006/relationships/tags" Target="../tags/tag576.x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24" Type="http://schemas.openxmlformats.org/officeDocument/2006/relationships/image" Target="../media/image144.jpeg"/><Relationship Id="rId32" Type="http://schemas.openxmlformats.org/officeDocument/2006/relationships/image" Target="../media/image1.png"/><Relationship Id="rId5" Type="http://schemas.openxmlformats.org/officeDocument/2006/relationships/tags" Target="../tags/tag580.xml"/><Relationship Id="rId15" Type="http://schemas.openxmlformats.org/officeDocument/2006/relationships/tags" Target="../tags/tag590.xml"/><Relationship Id="rId23" Type="http://schemas.openxmlformats.org/officeDocument/2006/relationships/image" Target="../media/image4.wmf"/><Relationship Id="rId28" Type="http://schemas.microsoft.com/office/2007/relationships/hdphoto" Target="../media/hdphoto21.wdp"/><Relationship Id="rId36" Type="http://schemas.openxmlformats.org/officeDocument/2006/relationships/hyperlink" Target="http://www.pfmk.ru/" TargetMode="External"/><Relationship Id="rId10" Type="http://schemas.openxmlformats.org/officeDocument/2006/relationships/tags" Target="../tags/tag585.xml"/><Relationship Id="rId19" Type="http://schemas.openxmlformats.org/officeDocument/2006/relationships/tags" Target="../tags/tag594.xml"/><Relationship Id="rId31" Type="http://schemas.microsoft.com/office/2007/relationships/hdphoto" Target="../media/hdphoto22.wdp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47.jpeg"/><Relationship Id="rId30" Type="http://schemas.openxmlformats.org/officeDocument/2006/relationships/image" Target="../media/image149.png"/><Relationship Id="rId35" Type="http://schemas.openxmlformats.org/officeDocument/2006/relationships/hyperlink" Target="mailto:salesm3@pfmk.ru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18" Type="http://schemas.openxmlformats.org/officeDocument/2006/relationships/tags" Target="../tags/tag614.xml"/><Relationship Id="rId26" Type="http://schemas.openxmlformats.org/officeDocument/2006/relationships/image" Target="../media/image152.jpeg"/><Relationship Id="rId3" Type="http://schemas.openxmlformats.org/officeDocument/2006/relationships/tags" Target="../tags/tag599.xml"/><Relationship Id="rId21" Type="http://schemas.openxmlformats.org/officeDocument/2006/relationships/tags" Target="../tags/tag617.xml"/><Relationship Id="rId34" Type="http://schemas.openxmlformats.org/officeDocument/2006/relationships/hyperlink" Target="mailto:salesm3@pfmk.ru" TargetMode="External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tags" Target="../tags/tag613.xml"/><Relationship Id="rId25" Type="http://schemas.openxmlformats.org/officeDocument/2006/relationships/image" Target="../media/image151.jpeg"/><Relationship Id="rId33" Type="http://schemas.openxmlformats.org/officeDocument/2006/relationships/hyperlink" Target="mailto:sales.ocmmz3@pfmk.ru" TargetMode="External"/><Relationship Id="rId2" Type="http://schemas.openxmlformats.org/officeDocument/2006/relationships/tags" Target="../tags/tag598.xml"/><Relationship Id="rId16" Type="http://schemas.openxmlformats.org/officeDocument/2006/relationships/tags" Target="../tags/tag612.xml"/><Relationship Id="rId20" Type="http://schemas.openxmlformats.org/officeDocument/2006/relationships/tags" Target="../tags/tag616.xml"/><Relationship Id="rId29" Type="http://schemas.openxmlformats.org/officeDocument/2006/relationships/image" Target="../media/image154.jpeg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24" Type="http://schemas.openxmlformats.org/officeDocument/2006/relationships/image" Target="../media/image150.jpeg"/><Relationship Id="rId32" Type="http://schemas.openxmlformats.org/officeDocument/2006/relationships/hyperlink" Target="mailto:sales@pfmk.ru" TargetMode="External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image" Target="../media/image4.wmf"/><Relationship Id="rId28" Type="http://schemas.microsoft.com/office/2007/relationships/hdphoto" Target="../media/hdphoto23.wdp"/><Relationship Id="rId10" Type="http://schemas.openxmlformats.org/officeDocument/2006/relationships/tags" Target="../tags/tag606.xml"/><Relationship Id="rId19" Type="http://schemas.openxmlformats.org/officeDocument/2006/relationships/tags" Target="../tags/tag615.xml"/><Relationship Id="rId31" Type="http://schemas.openxmlformats.org/officeDocument/2006/relationships/image" Target="../media/image1.png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53.jpeg"/><Relationship Id="rId30" Type="http://schemas.openxmlformats.org/officeDocument/2006/relationships/image" Target="../media/image155.jpeg"/><Relationship Id="rId35" Type="http://schemas.openxmlformats.org/officeDocument/2006/relationships/hyperlink" Target="http://www.pfmk.r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25.xml"/><Relationship Id="rId13" Type="http://schemas.openxmlformats.org/officeDocument/2006/relationships/tags" Target="../tags/tag630.xml"/><Relationship Id="rId18" Type="http://schemas.openxmlformats.org/officeDocument/2006/relationships/tags" Target="../tags/tag635.xml"/><Relationship Id="rId26" Type="http://schemas.openxmlformats.org/officeDocument/2006/relationships/image" Target="../media/image158.jpeg"/><Relationship Id="rId3" Type="http://schemas.openxmlformats.org/officeDocument/2006/relationships/tags" Target="../tags/tag620.xml"/><Relationship Id="rId21" Type="http://schemas.openxmlformats.org/officeDocument/2006/relationships/tags" Target="../tags/tag638.xml"/><Relationship Id="rId34" Type="http://schemas.openxmlformats.org/officeDocument/2006/relationships/hyperlink" Target="mailto:sales@pfmk.ru" TargetMode="External"/><Relationship Id="rId7" Type="http://schemas.openxmlformats.org/officeDocument/2006/relationships/tags" Target="../tags/tag624.xml"/><Relationship Id="rId12" Type="http://schemas.openxmlformats.org/officeDocument/2006/relationships/tags" Target="../tags/tag629.xml"/><Relationship Id="rId17" Type="http://schemas.openxmlformats.org/officeDocument/2006/relationships/tags" Target="../tags/tag634.xml"/><Relationship Id="rId25" Type="http://schemas.openxmlformats.org/officeDocument/2006/relationships/image" Target="../media/image157.jpeg"/><Relationship Id="rId33" Type="http://schemas.openxmlformats.org/officeDocument/2006/relationships/image" Target="../media/image1.png"/><Relationship Id="rId2" Type="http://schemas.openxmlformats.org/officeDocument/2006/relationships/tags" Target="../tags/tag619.xml"/><Relationship Id="rId16" Type="http://schemas.openxmlformats.org/officeDocument/2006/relationships/tags" Target="../tags/tag633.xml"/><Relationship Id="rId20" Type="http://schemas.openxmlformats.org/officeDocument/2006/relationships/tags" Target="../tags/tag637.xml"/><Relationship Id="rId29" Type="http://schemas.microsoft.com/office/2007/relationships/hdphoto" Target="../media/hdphoto25.wdp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11" Type="http://schemas.openxmlformats.org/officeDocument/2006/relationships/tags" Target="../tags/tag628.xml"/><Relationship Id="rId24" Type="http://schemas.openxmlformats.org/officeDocument/2006/relationships/image" Target="../media/image156.jpeg"/><Relationship Id="rId32" Type="http://schemas.openxmlformats.org/officeDocument/2006/relationships/image" Target="../media/image161.jpeg"/><Relationship Id="rId37" Type="http://schemas.openxmlformats.org/officeDocument/2006/relationships/hyperlink" Target="http://www.pfmk.ru/" TargetMode="External"/><Relationship Id="rId5" Type="http://schemas.openxmlformats.org/officeDocument/2006/relationships/tags" Target="../tags/tag622.xml"/><Relationship Id="rId15" Type="http://schemas.openxmlformats.org/officeDocument/2006/relationships/tags" Target="../tags/tag632.xml"/><Relationship Id="rId23" Type="http://schemas.openxmlformats.org/officeDocument/2006/relationships/image" Target="../media/image4.wmf"/><Relationship Id="rId28" Type="http://schemas.openxmlformats.org/officeDocument/2006/relationships/image" Target="../media/image159.jpeg"/><Relationship Id="rId36" Type="http://schemas.openxmlformats.org/officeDocument/2006/relationships/hyperlink" Target="mailto:salesm3@pfmk.ru" TargetMode="External"/><Relationship Id="rId10" Type="http://schemas.openxmlformats.org/officeDocument/2006/relationships/tags" Target="../tags/tag627.xml"/><Relationship Id="rId19" Type="http://schemas.openxmlformats.org/officeDocument/2006/relationships/tags" Target="../tags/tag636.xml"/><Relationship Id="rId31" Type="http://schemas.microsoft.com/office/2007/relationships/hdphoto" Target="../media/hdphoto26.wdp"/><Relationship Id="rId4" Type="http://schemas.openxmlformats.org/officeDocument/2006/relationships/tags" Target="../tags/tag621.xml"/><Relationship Id="rId9" Type="http://schemas.openxmlformats.org/officeDocument/2006/relationships/tags" Target="../tags/tag626.xml"/><Relationship Id="rId14" Type="http://schemas.openxmlformats.org/officeDocument/2006/relationships/tags" Target="../tags/tag631.xml"/><Relationship Id="rId22" Type="http://schemas.openxmlformats.org/officeDocument/2006/relationships/slideLayout" Target="../slideLayouts/slideLayout2.xml"/><Relationship Id="rId27" Type="http://schemas.microsoft.com/office/2007/relationships/hdphoto" Target="../media/hdphoto24.wdp"/><Relationship Id="rId30" Type="http://schemas.openxmlformats.org/officeDocument/2006/relationships/image" Target="../media/image160.jpeg"/><Relationship Id="rId35" Type="http://schemas.openxmlformats.org/officeDocument/2006/relationships/hyperlink" Target="mailto:sales.ocmmz3@pfmk.ru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46.xml"/><Relationship Id="rId13" Type="http://schemas.openxmlformats.org/officeDocument/2006/relationships/tags" Target="../tags/tag651.xml"/><Relationship Id="rId18" Type="http://schemas.openxmlformats.org/officeDocument/2006/relationships/tags" Target="../tags/tag656.xml"/><Relationship Id="rId26" Type="http://schemas.openxmlformats.org/officeDocument/2006/relationships/image" Target="../media/image164.jpeg"/><Relationship Id="rId3" Type="http://schemas.openxmlformats.org/officeDocument/2006/relationships/tags" Target="../tags/tag641.xml"/><Relationship Id="rId21" Type="http://schemas.openxmlformats.org/officeDocument/2006/relationships/tags" Target="../tags/tag659.xml"/><Relationship Id="rId34" Type="http://schemas.openxmlformats.org/officeDocument/2006/relationships/hyperlink" Target="http://www.pfmk.ru/" TargetMode="External"/><Relationship Id="rId7" Type="http://schemas.openxmlformats.org/officeDocument/2006/relationships/tags" Target="../tags/tag645.xml"/><Relationship Id="rId12" Type="http://schemas.openxmlformats.org/officeDocument/2006/relationships/tags" Target="../tags/tag650.xml"/><Relationship Id="rId17" Type="http://schemas.openxmlformats.org/officeDocument/2006/relationships/tags" Target="../tags/tag655.xml"/><Relationship Id="rId25" Type="http://schemas.openxmlformats.org/officeDocument/2006/relationships/image" Target="../media/image163.jpeg"/><Relationship Id="rId33" Type="http://schemas.openxmlformats.org/officeDocument/2006/relationships/hyperlink" Target="mailto:salesm3@pfmk.ru" TargetMode="External"/><Relationship Id="rId2" Type="http://schemas.openxmlformats.org/officeDocument/2006/relationships/tags" Target="../tags/tag640.xml"/><Relationship Id="rId16" Type="http://schemas.openxmlformats.org/officeDocument/2006/relationships/tags" Target="../tags/tag654.xml"/><Relationship Id="rId20" Type="http://schemas.openxmlformats.org/officeDocument/2006/relationships/tags" Target="../tags/tag658.xml"/><Relationship Id="rId29" Type="http://schemas.openxmlformats.org/officeDocument/2006/relationships/image" Target="../media/image167.jpeg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11" Type="http://schemas.openxmlformats.org/officeDocument/2006/relationships/tags" Target="../tags/tag649.xml"/><Relationship Id="rId24" Type="http://schemas.openxmlformats.org/officeDocument/2006/relationships/image" Target="../media/image162.jpeg"/><Relationship Id="rId32" Type="http://schemas.openxmlformats.org/officeDocument/2006/relationships/hyperlink" Target="mailto:sales.ocmmz3@pfmk.ru" TargetMode="External"/><Relationship Id="rId5" Type="http://schemas.openxmlformats.org/officeDocument/2006/relationships/tags" Target="../tags/tag643.xml"/><Relationship Id="rId15" Type="http://schemas.openxmlformats.org/officeDocument/2006/relationships/tags" Target="../tags/tag653.xml"/><Relationship Id="rId23" Type="http://schemas.openxmlformats.org/officeDocument/2006/relationships/image" Target="../media/image4.wmf"/><Relationship Id="rId28" Type="http://schemas.openxmlformats.org/officeDocument/2006/relationships/image" Target="../media/image166.jpeg"/><Relationship Id="rId10" Type="http://schemas.openxmlformats.org/officeDocument/2006/relationships/tags" Target="../tags/tag648.xml"/><Relationship Id="rId19" Type="http://schemas.openxmlformats.org/officeDocument/2006/relationships/tags" Target="../tags/tag657.xml"/><Relationship Id="rId31" Type="http://schemas.openxmlformats.org/officeDocument/2006/relationships/hyperlink" Target="mailto:sales@pfmk.ru" TargetMode="External"/><Relationship Id="rId4" Type="http://schemas.openxmlformats.org/officeDocument/2006/relationships/tags" Target="../tags/tag642.xml"/><Relationship Id="rId9" Type="http://schemas.openxmlformats.org/officeDocument/2006/relationships/tags" Target="../tags/tag647.xml"/><Relationship Id="rId14" Type="http://schemas.openxmlformats.org/officeDocument/2006/relationships/tags" Target="../tags/tag65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65.jpeg"/><Relationship Id="rId30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tags" Target="../tags/tag677.xml"/><Relationship Id="rId26" Type="http://schemas.openxmlformats.org/officeDocument/2006/relationships/image" Target="../media/image171.jpeg"/><Relationship Id="rId3" Type="http://schemas.openxmlformats.org/officeDocument/2006/relationships/tags" Target="../tags/tag662.xml"/><Relationship Id="rId21" Type="http://schemas.openxmlformats.org/officeDocument/2006/relationships/tags" Target="../tags/tag680.xml"/><Relationship Id="rId34" Type="http://schemas.openxmlformats.org/officeDocument/2006/relationships/hyperlink" Target="http://www.pfmk.ru/" TargetMode="External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tags" Target="../tags/tag676.xml"/><Relationship Id="rId25" Type="http://schemas.openxmlformats.org/officeDocument/2006/relationships/image" Target="../media/image170.jpeg"/><Relationship Id="rId33" Type="http://schemas.openxmlformats.org/officeDocument/2006/relationships/hyperlink" Target="mailto:salesm3@pfmk.ru" TargetMode="External"/><Relationship Id="rId2" Type="http://schemas.openxmlformats.org/officeDocument/2006/relationships/tags" Target="../tags/tag661.xml"/><Relationship Id="rId16" Type="http://schemas.openxmlformats.org/officeDocument/2006/relationships/tags" Target="../tags/tag675.xml"/><Relationship Id="rId20" Type="http://schemas.openxmlformats.org/officeDocument/2006/relationships/tags" Target="../tags/tag679.xml"/><Relationship Id="rId29" Type="http://schemas.openxmlformats.org/officeDocument/2006/relationships/image" Target="../media/image4.wmf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image" Target="../media/image169.jpeg"/><Relationship Id="rId32" Type="http://schemas.openxmlformats.org/officeDocument/2006/relationships/hyperlink" Target="mailto:sales.ocmmz3@pfmk.ru" TargetMode="External"/><Relationship Id="rId5" Type="http://schemas.openxmlformats.org/officeDocument/2006/relationships/tags" Target="../tags/tag664.xml"/><Relationship Id="rId15" Type="http://schemas.openxmlformats.org/officeDocument/2006/relationships/tags" Target="../tags/tag674.xml"/><Relationship Id="rId23" Type="http://schemas.openxmlformats.org/officeDocument/2006/relationships/image" Target="../media/image168.jpeg"/><Relationship Id="rId28" Type="http://schemas.openxmlformats.org/officeDocument/2006/relationships/image" Target="../media/image173.jpeg"/><Relationship Id="rId10" Type="http://schemas.openxmlformats.org/officeDocument/2006/relationships/tags" Target="../tags/tag669.xml"/><Relationship Id="rId19" Type="http://schemas.openxmlformats.org/officeDocument/2006/relationships/tags" Target="../tags/tag678.xml"/><Relationship Id="rId31" Type="http://schemas.openxmlformats.org/officeDocument/2006/relationships/hyperlink" Target="mailto:sales@pfmk.ru" TargetMode="External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72.jpeg"/><Relationship Id="rId30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12.jpe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hyperlink" Target="mailto:salesm3@pfmk.ru" TargetMode="Externa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11.jpeg"/><Relationship Id="rId33" Type="http://schemas.openxmlformats.org/officeDocument/2006/relationships/hyperlink" Target="mailto:sales.ocmmz3@pfmk.ru" TargetMode="Externa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image" Target="../media/image15.jpe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4.wmf"/><Relationship Id="rId32" Type="http://schemas.openxmlformats.org/officeDocument/2006/relationships/hyperlink" Target="mailto:sales@pfmk.ru" TargetMode="Externa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4.jpe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1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image" Target="../media/image13.jpeg"/><Relationship Id="rId30" Type="http://schemas.openxmlformats.org/officeDocument/2006/relationships/image" Target="../media/image16.jpeg"/><Relationship Id="rId35" Type="http://schemas.openxmlformats.org/officeDocument/2006/relationships/hyperlink" Target="http://www.pfmk.r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88.xml"/><Relationship Id="rId13" Type="http://schemas.openxmlformats.org/officeDocument/2006/relationships/tags" Target="../tags/tag693.xml"/><Relationship Id="rId18" Type="http://schemas.openxmlformats.org/officeDocument/2006/relationships/tags" Target="../tags/tag698.xml"/><Relationship Id="rId26" Type="http://schemas.openxmlformats.org/officeDocument/2006/relationships/image" Target="../media/image174.jpeg"/><Relationship Id="rId3" Type="http://schemas.openxmlformats.org/officeDocument/2006/relationships/tags" Target="../tags/tag683.xml"/><Relationship Id="rId21" Type="http://schemas.openxmlformats.org/officeDocument/2006/relationships/tags" Target="../tags/tag701.xml"/><Relationship Id="rId34" Type="http://schemas.openxmlformats.org/officeDocument/2006/relationships/hyperlink" Target="mailto:sales.ocmmz3@pfmk.ru" TargetMode="External"/><Relationship Id="rId7" Type="http://schemas.openxmlformats.org/officeDocument/2006/relationships/tags" Target="../tags/tag687.xml"/><Relationship Id="rId12" Type="http://schemas.openxmlformats.org/officeDocument/2006/relationships/tags" Target="../tags/tag692.xml"/><Relationship Id="rId17" Type="http://schemas.openxmlformats.org/officeDocument/2006/relationships/tags" Target="../tags/tag697.xml"/><Relationship Id="rId25" Type="http://schemas.openxmlformats.org/officeDocument/2006/relationships/image" Target="../media/image3.jpeg"/><Relationship Id="rId33" Type="http://schemas.openxmlformats.org/officeDocument/2006/relationships/hyperlink" Target="mailto:sales@pfmk.ru" TargetMode="External"/><Relationship Id="rId2" Type="http://schemas.openxmlformats.org/officeDocument/2006/relationships/tags" Target="../tags/tag682.xml"/><Relationship Id="rId16" Type="http://schemas.openxmlformats.org/officeDocument/2006/relationships/tags" Target="../tags/tag696.xml"/><Relationship Id="rId20" Type="http://schemas.openxmlformats.org/officeDocument/2006/relationships/tags" Target="../tags/tag700.xml"/><Relationship Id="rId29" Type="http://schemas.openxmlformats.org/officeDocument/2006/relationships/image" Target="../media/image177.jpeg"/><Relationship Id="rId1" Type="http://schemas.openxmlformats.org/officeDocument/2006/relationships/tags" Target="../tags/tag681.xml"/><Relationship Id="rId6" Type="http://schemas.openxmlformats.org/officeDocument/2006/relationships/tags" Target="../tags/tag686.xml"/><Relationship Id="rId11" Type="http://schemas.openxmlformats.org/officeDocument/2006/relationships/tags" Target="../tags/tag691.xml"/><Relationship Id="rId24" Type="http://schemas.openxmlformats.org/officeDocument/2006/relationships/image" Target="../media/image4.wmf"/><Relationship Id="rId32" Type="http://schemas.openxmlformats.org/officeDocument/2006/relationships/image" Target="../media/image1.png"/><Relationship Id="rId5" Type="http://schemas.openxmlformats.org/officeDocument/2006/relationships/tags" Target="../tags/tag685.xml"/><Relationship Id="rId15" Type="http://schemas.openxmlformats.org/officeDocument/2006/relationships/tags" Target="../tags/tag69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76.jpeg"/><Relationship Id="rId36" Type="http://schemas.openxmlformats.org/officeDocument/2006/relationships/hyperlink" Target="http://www.pfmk.ru/" TargetMode="External"/><Relationship Id="rId10" Type="http://schemas.openxmlformats.org/officeDocument/2006/relationships/tags" Target="../tags/tag690.xml"/><Relationship Id="rId19" Type="http://schemas.openxmlformats.org/officeDocument/2006/relationships/tags" Target="../tags/tag699.xml"/><Relationship Id="rId31" Type="http://schemas.openxmlformats.org/officeDocument/2006/relationships/image" Target="../media/image179.jpeg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4" Type="http://schemas.openxmlformats.org/officeDocument/2006/relationships/tags" Target="../tags/tag694.xml"/><Relationship Id="rId22" Type="http://schemas.openxmlformats.org/officeDocument/2006/relationships/tags" Target="../tags/tag702.xml"/><Relationship Id="rId27" Type="http://schemas.openxmlformats.org/officeDocument/2006/relationships/image" Target="../media/image175.jpeg"/><Relationship Id="rId30" Type="http://schemas.openxmlformats.org/officeDocument/2006/relationships/image" Target="../media/image178.jpeg"/><Relationship Id="rId35" Type="http://schemas.openxmlformats.org/officeDocument/2006/relationships/hyperlink" Target="mailto:salesm3@pfmk.ru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13" Type="http://schemas.openxmlformats.org/officeDocument/2006/relationships/tags" Target="../tags/tag715.xml"/><Relationship Id="rId18" Type="http://schemas.openxmlformats.org/officeDocument/2006/relationships/tags" Target="../tags/tag720.xml"/><Relationship Id="rId26" Type="http://schemas.openxmlformats.org/officeDocument/2006/relationships/image" Target="../media/image180.jpeg"/><Relationship Id="rId3" Type="http://schemas.openxmlformats.org/officeDocument/2006/relationships/tags" Target="../tags/tag705.xml"/><Relationship Id="rId21" Type="http://schemas.openxmlformats.org/officeDocument/2006/relationships/tags" Target="../tags/tag723.xml"/><Relationship Id="rId34" Type="http://schemas.openxmlformats.org/officeDocument/2006/relationships/hyperlink" Target="mailto:sales.ocmmz3@pfmk.ru" TargetMode="External"/><Relationship Id="rId7" Type="http://schemas.openxmlformats.org/officeDocument/2006/relationships/tags" Target="../tags/tag709.xml"/><Relationship Id="rId12" Type="http://schemas.openxmlformats.org/officeDocument/2006/relationships/tags" Target="../tags/tag714.xml"/><Relationship Id="rId17" Type="http://schemas.openxmlformats.org/officeDocument/2006/relationships/tags" Target="../tags/tag719.xml"/><Relationship Id="rId25" Type="http://schemas.openxmlformats.org/officeDocument/2006/relationships/image" Target="../media/image3.jpeg"/><Relationship Id="rId33" Type="http://schemas.openxmlformats.org/officeDocument/2006/relationships/hyperlink" Target="mailto:sales@pfmk.ru" TargetMode="External"/><Relationship Id="rId2" Type="http://schemas.openxmlformats.org/officeDocument/2006/relationships/tags" Target="../tags/tag704.xml"/><Relationship Id="rId16" Type="http://schemas.openxmlformats.org/officeDocument/2006/relationships/tags" Target="../tags/tag718.xml"/><Relationship Id="rId20" Type="http://schemas.openxmlformats.org/officeDocument/2006/relationships/tags" Target="../tags/tag722.xml"/><Relationship Id="rId29" Type="http://schemas.openxmlformats.org/officeDocument/2006/relationships/image" Target="../media/image183.jpeg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1" Type="http://schemas.openxmlformats.org/officeDocument/2006/relationships/tags" Target="../tags/tag713.xml"/><Relationship Id="rId24" Type="http://schemas.openxmlformats.org/officeDocument/2006/relationships/image" Target="../media/image4.wmf"/><Relationship Id="rId32" Type="http://schemas.openxmlformats.org/officeDocument/2006/relationships/image" Target="../media/image1.png"/><Relationship Id="rId5" Type="http://schemas.openxmlformats.org/officeDocument/2006/relationships/tags" Target="../tags/tag707.xml"/><Relationship Id="rId15" Type="http://schemas.openxmlformats.org/officeDocument/2006/relationships/tags" Target="../tags/tag71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2.jpeg"/><Relationship Id="rId36" Type="http://schemas.openxmlformats.org/officeDocument/2006/relationships/hyperlink" Target="http://www.pfmk.ru/" TargetMode="External"/><Relationship Id="rId10" Type="http://schemas.openxmlformats.org/officeDocument/2006/relationships/tags" Target="../tags/tag712.xml"/><Relationship Id="rId19" Type="http://schemas.openxmlformats.org/officeDocument/2006/relationships/tags" Target="../tags/tag721.xml"/><Relationship Id="rId31" Type="http://schemas.openxmlformats.org/officeDocument/2006/relationships/image" Target="../media/image185.jpeg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4" Type="http://schemas.openxmlformats.org/officeDocument/2006/relationships/tags" Target="../tags/tag716.xml"/><Relationship Id="rId22" Type="http://schemas.openxmlformats.org/officeDocument/2006/relationships/tags" Target="../tags/tag724.xml"/><Relationship Id="rId27" Type="http://schemas.openxmlformats.org/officeDocument/2006/relationships/image" Target="../media/image181.jpeg"/><Relationship Id="rId30" Type="http://schemas.openxmlformats.org/officeDocument/2006/relationships/image" Target="../media/image184.jpeg"/><Relationship Id="rId35" Type="http://schemas.openxmlformats.org/officeDocument/2006/relationships/hyperlink" Target="mailto:salesm3@pfmk.ru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tags" Target="../tags/tag737.xml"/><Relationship Id="rId18" Type="http://schemas.openxmlformats.org/officeDocument/2006/relationships/tags" Target="../tags/tag742.xml"/><Relationship Id="rId26" Type="http://schemas.openxmlformats.org/officeDocument/2006/relationships/image" Target="../media/image186.jpeg"/><Relationship Id="rId3" Type="http://schemas.openxmlformats.org/officeDocument/2006/relationships/tags" Target="../tags/tag727.xml"/><Relationship Id="rId21" Type="http://schemas.openxmlformats.org/officeDocument/2006/relationships/tags" Target="../tags/tag745.xml"/><Relationship Id="rId34" Type="http://schemas.openxmlformats.org/officeDocument/2006/relationships/hyperlink" Target="mailto:sales.ocmmz3@pfmk.ru" TargetMode="External"/><Relationship Id="rId7" Type="http://schemas.openxmlformats.org/officeDocument/2006/relationships/tags" Target="../tags/tag731.xml"/><Relationship Id="rId12" Type="http://schemas.openxmlformats.org/officeDocument/2006/relationships/tags" Target="../tags/tag736.xml"/><Relationship Id="rId17" Type="http://schemas.openxmlformats.org/officeDocument/2006/relationships/tags" Target="../tags/tag741.xml"/><Relationship Id="rId25" Type="http://schemas.openxmlformats.org/officeDocument/2006/relationships/image" Target="../media/image3.jpeg"/><Relationship Id="rId33" Type="http://schemas.openxmlformats.org/officeDocument/2006/relationships/hyperlink" Target="mailto:sales@pfmk.ru" TargetMode="External"/><Relationship Id="rId2" Type="http://schemas.openxmlformats.org/officeDocument/2006/relationships/tags" Target="../tags/tag726.xml"/><Relationship Id="rId16" Type="http://schemas.openxmlformats.org/officeDocument/2006/relationships/tags" Target="../tags/tag740.xml"/><Relationship Id="rId20" Type="http://schemas.openxmlformats.org/officeDocument/2006/relationships/tags" Target="../tags/tag744.xml"/><Relationship Id="rId29" Type="http://schemas.openxmlformats.org/officeDocument/2006/relationships/image" Target="../media/image189.jpeg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tags" Target="../tags/tag735.xml"/><Relationship Id="rId24" Type="http://schemas.openxmlformats.org/officeDocument/2006/relationships/image" Target="../media/image4.wmf"/><Relationship Id="rId32" Type="http://schemas.openxmlformats.org/officeDocument/2006/relationships/image" Target="../media/image1.png"/><Relationship Id="rId5" Type="http://schemas.openxmlformats.org/officeDocument/2006/relationships/tags" Target="../tags/tag729.xml"/><Relationship Id="rId15" Type="http://schemas.openxmlformats.org/officeDocument/2006/relationships/tags" Target="../tags/tag73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8.jpeg"/><Relationship Id="rId36" Type="http://schemas.openxmlformats.org/officeDocument/2006/relationships/hyperlink" Target="http://www.pfmk.ru/" TargetMode="External"/><Relationship Id="rId10" Type="http://schemas.openxmlformats.org/officeDocument/2006/relationships/tags" Target="../tags/tag734.xml"/><Relationship Id="rId19" Type="http://schemas.openxmlformats.org/officeDocument/2006/relationships/tags" Target="../tags/tag743.xml"/><Relationship Id="rId31" Type="http://schemas.openxmlformats.org/officeDocument/2006/relationships/image" Target="../media/image191.jpeg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tags" Target="../tags/tag738.xml"/><Relationship Id="rId22" Type="http://schemas.openxmlformats.org/officeDocument/2006/relationships/tags" Target="../tags/tag746.xml"/><Relationship Id="rId27" Type="http://schemas.openxmlformats.org/officeDocument/2006/relationships/image" Target="../media/image187.jpeg"/><Relationship Id="rId30" Type="http://schemas.openxmlformats.org/officeDocument/2006/relationships/image" Target="../media/image190.jpeg"/><Relationship Id="rId35" Type="http://schemas.openxmlformats.org/officeDocument/2006/relationships/hyperlink" Target="mailto:salesm3@pfmk.ru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54.xml"/><Relationship Id="rId13" Type="http://schemas.openxmlformats.org/officeDocument/2006/relationships/tags" Target="../tags/tag759.xml"/><Relationship Id="rId18" Type="http://schemas.openxmlformats.org/officeDocument/2006/relationships/tags" Target="../tags/tag764.xml"/><Relationship Id="rId26" Type="http://schemas.openxmlformats.org/officeDocument/2006/relationships/image" Target="../media/image194.jpeg"/><Relationship Id="rId3" Type="http://schemas.openxmlformats.org/officeDocument/2006/relationships/tags" Target="../tags/tag749.xml"/><Relationship Id="rId21" Type="http://schemas.openxmlformats.org/officeDocument/2006/relationships/tags" Target="../tags/tag767.xml"/><Relationship Id="rId34" Type="http://schemas.openxmlformats.org/officeDocument/2006/relationships/hyperlink" Target="mailto:salesm3@pfmk.ru" TargetMode="External"/><Relationship Id="rId7" Type="http://schemas.openxmlformats.org/officeDocument/2006/relationships/tags" Target="../tags/tag753.xml"/><Relationship Id="rId12" Type="http://schemas.openxmlformats.org/officeDocument/2006/relationships/tags" Target="../tags/tag758.xml"/><Relationship Id="rId17" Type="http://schemas.openxmlformats.org/officeDocument/2006/relationships/tags" Target="../tags/tag763.xml"/><Relationship Id="rId25" Type="http://schemas.openxmlformats.org/officeDocument/2006/relationships/image" Target="../media/image193.jpeg"/><Relationship Id="rId33" Type="http://schemas.openxmlformats.org/officeDocument/2006/relationships/hyperlink" Target="mailto:sales.ocmmz3@pfmk.ru" TargetMode="External"/><Relationship Id="rId2" Type="http://schemas.openxmlformats.org/officeDocument/2006/relationships/tags" Target="../tags/tag748.xml"/><Relationship Id="rId16" Type="http://schemas.openxmlformats.org/officeDocument/2006/relationships/tags" Target="../tags/tag762.xml"/><Relationship Id="rId20" Type="http://schemas.openxmlformats.org/officeDocument/2006/relationships/tags" Target="../tags/tag766.xml"/><Relationship Id="rId29" Type="http://schemas.openxmlformats.org/officeDocument/2006/relationships/image" Target="../media/image197.jpeg"/><Relationship Id="rId1" Type="http://schemas.openxmlformats.org/officeDocument/2006/relationships/tags" Target="../tags/tag747.xml"/><Relationship Id="rId6" Type="http://schemas.openxmlformats.org/officeDocument/2006/relationships/tags" Target="../tags/tag752.xml"/><Relationship Id="rId11" Type="http://schemas.openxmlformats.org/officeDocument/2006/relationships/tags" Target="../tags/tag757.xml"/><Relationship Id="rId24" Type="http://schemas.microsoft.com/office/2007/relationships/hdphoto" Target="../media/hdphoto27.wdp"/><Relationship Id="rId32" Type="http://schemas.openxmlformats.org/officeDocument/2006/relationships/hyperlink" Target="mailto:sales@pfmk.ru" TargetMode="External"/><Relationship Id="rId5" Type="http://schemas.openxmlformats.org/officeDocument/2006/relationships/tags" Target="../tags/tag751.xml"/><Relationship Id="rId15" Type="http://schemas.openxmlformats.org/officeDocument/2006/relationships/tags" Target="../tags/tag761.xml"/><Relationship Id="rId23" Type="http://schemas.openxmlformats.org/officeDocument/2006/relationships/image" Target="../media/image192.jpeg"/><Relationship Id="rId28" Type="http://schemas.openxmlformats.org/officeDocument/2006/relationships/image" Target="../media/image196.jpeg"/><Relationship Id="rId10" Type="http://schemas.openxmlformats.org/officeDocument/2006/relationships/tags" Target="../tags/tag756.xml"/><Relationship Id="rId19" Type="http://schemas.openxmlformats.org/officeDocument/2006/relationships/tags" Target="../tags/tag765.xml"/><Relationship Id="rId31" Type="http://schemas.openxmlformats.org/officeDocument/2006/relationships/image" Target="../media/image1.png"/><Relationship Id="rId4" Type="http://schemas.openxmlformats.org/officeDocument/2006/relationships/tags" Target="../tags/tag750.xml"/><Relationship Id="rId9" Type="http://schemas.openxmlformats.org/officeDocument/2006/relationships/tags" Target="../tags/tag755.xml"/><Relationship Id="rId14" Type="http://schemas.openxmlformats.org/officeDocument/2006/relationships/tags" Target="../tags/tag76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95.jpeg"/><Relationship Id="rId30" Type="http://schemas.openxmlformats.org/officeDocument/2006/relationships/image" Target="../media/image4.wmf"/><Relationship Id="rId35" Type="http://schemas.openxmlformats.org/officeDocument/2006/relationships/hyperlink" Target="http://www.pfmk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775.xml"/><Relationship Id="rId13" Type="http://schemas.openxmlformats.org/officeDocument/2006/relationships/tags" Target="../tags/tag780.xml"/><Relationship Id="rId18" Type="http://schemas.openxmlformats.org/officeDocument/2006/relationships/image" Target="../media/image4.wmf"/><Relationship Id="rId26" Type="http://schemas.openxmlformats.org/officeDocument/2006/relationships/image" Target="../media/image1.png"/><Relationship Id="rId3" Type="http://schemas.openxmlformats.org/officeDocument/2006/relationships/tags" Target="../tags/tag770.xml"/><Relationship Id="rId21" Type="http://schemas.openxmlformats.org/officeDocument/2006/relationships/image" Target="../media/image199.jpeg"/><Relationship Id="rId7" Type="http://schemas.openxmlformats.org/officeDocument/2006/relationships/tags" Target="../tags/tag774.xml"/><Relationship Id="rId12" Type="http://schemas.openxmlformats.org/officeDocument/2006/relationships/tags" Target="../tags/tag77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3.jpeg"/><Relationship Id="rId2" Type="http://schemas.openxmlformats.org/officeDocument/2006/relationships/tags" Target="../tags/tag769.xml"/><Relationship Id="rId16" Type="http://schemas.openxmlformats.org/officeDocument/2006/relationships/tags" Target="../tags/tag783.xml"/><Relationship Id="rId20" Type="http://schemas.openxmlformats.org/officeDocument/2006/relationships/image" Target="../media/image198.jpeg"/><Relationship Id="rId29" Type="http://schemas.openxmlformats.org/officeDocument/2006/relationships/hyperlink" Target="mailto:salesm3@pfmk.ru" TargetMode="External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11" Type="http://schemas.openxmlformats.org/officeDocument/2006/relationships/tags" Target="../tags/tag778.xml"/><Relationship Id="rId24" Type="http://schemas.openxmlformats.org/officeDocument/2006/relationships/image" Target="../media/image202.jpeg"/><Relationship Id="rId5" Type="http://schemas.openxmlformats.org/officeDocument/2006/relationships/tags" Target="../tags/tag772.xml"/><Relationship Id="rId15" Type="http://schemas.openxmlformats.org/officeDocument/2006/relationships/tags" Target="../tags/tag782.xml"/><Relationship Id="rId23" Type="http://schemas.openxmlformats.org/officeDocument/2006/relationships/image" Target="../media/image201.jpeg"/><Relationship Id="rId28" Type="http://schemas.openxmlformats.org/officeDocument/2006/relationships/hyperlink" Target="mailto:sales.ocmmz3@pfmk.ru" TargetMode="External"/><Relationship Id="rId10" Type="http://schemas.openxmlformats.org/officeDocument/2006/relationships/tags" Target="../tags/tag777.xml"/><Relationship Id="rId19" Type="http://schemas.openxmlformats.org/officeDocument/2006/relationships/image" Target="../media/image3.jpeg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14" Type="http://schemas.openxmlformats.org/officeDocument/2006/relationships/tags" Target="../tags/tag781.xml"/><Relationship Id="rId22" Type="http://schemas.openxmlformats.org/officeDocument/2006/relationships/image" Target="../media/image200.jpeg"/><Relationship Id="rId27" Type="http://schemas.openxmlformats.org/officeDocument/2006/relationships/hyperlink" Target="mailto:sales@pfmk.ru" TargetMode="External"/><Relationship Id="rId30" Type="http://schemas.openxmlformats.org/officeDocument/2006/relationships/hyperlink" Target="http://www.pfmk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91.xml"/><Relationship Id="rId13" Type="http://schemas.openxmlformats.org/officeDocument/2006/relationships/image" Target="../media/image4.wmf"/><Relationship Id="rId18" Type="http://schemas.openxmlformats.org/officeDocument/2006/relationships/hyperlink" Target="http://www.pfmk.ru/" TargetMode="External"/><Relationship Id="rId3" Type="http://schemas.openxmlformats.org/officeDocument/2006/relationships/tags" Target="../tags/tag786.xml"/><Relationship Id="rId7" Type="http://schemas.openxmlformats.org/officeDocument/2006/relationships/tags" Target="../tags/tag790.xml"/><Relationship Id="rId12" Type="http://schemas.openxmlformats.org/officeDocument/2006/relationships/image" Target="../media/image1.png"/><Relationship Id="rId17" Type="http://schemas.openxmlformats.org/officeDocument/2006/relationships/hyperlink" Target="mailto:salesm3@pfmk.ru" TargetMode="External"/><Relationship Id="rId2" Type="http://schemas.openxmlformats.org/officeDocument/2006/relationships/tags" Target="../tags/tag785.xml"/><Relationship Id="rId16" Type="http://schemas.openxmlformats.org/officeDocument/2006/relationships/hyperlink" Target="mailto:sales.ocmmz3@pfmk.ru" TargetMode="External"/><Relationship Id="rId1" Type="http://schemas.openxmlformats.org/officeDocument/2006/relationships/tags" Target="../tags/tag784.xml"/><Relationship Id="rId6" Type="http://schemas.openxmlformats.org/officeDocument/2006/relationships/tags" Target="../tags/tag78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88.xml"/><Relationship Id="rId15" Type="http://schemas.openxmlformats.org/officeDocument/2006/relationships/hyperlink" Target="mailto:sales@pfmk.ru" TargetMode="External"/><Relationship Id="rId10" Type="http://schemas.openxmlformats.org/officeDocument/2006/relationships/tags" Target="../tags/tag793.xml"/><Relationship Id="rId4" Type="http://schemas.openxmlformats.org/officeDocument/2006/relationships/tags" Target="../tags/tag787.xml"/><Relationship Id="rId9" Type="http://schemas.openxmlformats.org/officeDocument/2006/relationships/tags" Target="../tags/tag792.xml"/><Relationship Id="rId14" Type="http://schemas.openxmlformats.org/officeDocument/2006/relationships/image" Target="../media/image20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01.xml"/><Relationship Id="rId13" Type="http://schemas.openxmlformats.org/officeDocument/2006/relationships/image" Target="../media/image4.wmf"/><Relationship Id="rId18" Type="http://schemas.openxmlformats.org/officeDocument/2006/relationships/hyperlink" Target="http://www.pfmk.ru/" TargetMode="External"/><Relationship Id="rId3" Type="http://schemas.openxmlformats.org/officeDocument/2006/relationships/tags" Target="../tags/tag796.xml"/><Relationship Id="rId7" Type="http://schemas.openxmlformats.org/officeDocument/2006/relationships/tags" Target="../tags/tag800.xml"/><Relationship Id="rId12" Type="http://schemas.openxmlformats.org/officeDocument/2006/relationships/image" Target="../media/image1.png"/><Relationship Id="rId17" Type="http://schemas.openxmlformats.org/officeDocument/2006/relationships/hyperlink" Target="mailto:salesm3@pfmk.ru" TargetMode="External"/><Relationship Id="rId2" Type="http://schemas.openxmlformats.org/officeDocument/2006/relationships/tags" Target="../tags/tag795.xml"/><Relationship Id="rId16" Type="http://schemas.openxmlformats.org/officeDocument/2006/relationships/hyperlink" Target="mailto:sales.ocmmz3@pfmk.ru" TargetMode="External"/><Relationship Id="rId1" Type="http://schemas.openxmlformats.org/officeDocument/2006/relationships/tags" Target="../tags/tag794.xml"/><Relationship Id="rId6" Type="http://schemas.openxmlformats.org/officeDocument/2006/relationships/tags" Target="../tags/tag79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98.xml"/><Relationship Id="rId15" Type="http://schemas.openxmlformats.org/officeDocument/2006/relationships/hyperlink" Target="mailto:sales@pfmk.ru" TargetMode="External"/><Relationship Id="rId10" Type="http://schemas.openxmlformats.org/officeDocument/2006/relationships/tags" Target="../tags/tag803.xml"/><Relationship Id="rId4" Type="http://schemas.openxmlformats.org/officeDocument/2006/relationships/tags" Target="../tags/tag797.xml"/><Relationship Id="rId9" Type="http://schemas.openxmlformats.org/officeDocument/2006/relationships/tags" Target="../tags/tag802.xml"/><Relationship Id="rId14" Type="http://schemas.openxmlformats.org/officeDocument/2006/relationships/image" Target="../media/image20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11.xml"/><Relationship Id="rId13" Type="http://schemas.openxmlformats.org/officeDocument/2006/relationships/image" Target="../media/image4.wmf"/><Relationship Id="rId18" Type="http://schemas.openxmlformats.org/officeDocument/2006/relationships/hyperlink" Target="http://www.pfmk.ru/" TargetMode="External"/><Relationship Id="rId3" Type="http://schemas.openxmlformats.org/officeDocument/2006/relationships/tags" Target="../tags/tag806.xml"/><Relationship Id="rId7" Type="http://schemas.openxmlformats.org/officeDocument/2006/relationships/tags" Target="../tags/tag810.xml"/><Relationship Id="rId12" Type="http://schemas.openxmlformats.org/officeDocument/2006/relationships/image" Target="../media/image1.png"/><Relationship Id="rId17" Type="http://schemas.openxmlformats.org/officeDocument/2006/relationships/hyperlink" Target="mailto:salesm3@pfmk.ru" TargetMode="External"/><Relationship Id="rId2" Type="http://schemas.openxmlformats.org/officeDocument/2006/relationships/tags" Target="../tags/tag805.xml"/><Relationship Id="rId16" Type="http://schemas.openxmlformats.org/officeDocument/2006/relationships/hyperlink" Target="mailto:sales.ocmmz3@pfmk.ru" TargetMode="External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08.xml"/><Relationship Id="rId15" Type="http://schemas.openxmlformats.org/officeDocument/2006/relationships/hyperlink" Target="mailto:sales@pfmk.ru" TargetMode="External"/><Relationship Id="rId10" Type="http://schemas.openxmlformats.org/officeDocument/2006/relationships/tags" Target="../tags/tag813.xml"/><Relationship Id="rId4" Type="http://schemas.openxmlformats.org/officeDocument/2006/relationships/tags" Target="../tags/tag807.xml"/><Relationship Id="rId9" Type="http://schemas.openxmlformats.org/officeDocument/2006/relationships/tags" Target="../tags/tag812.xml"/><Relationship Id="rId14" Type="http://schemas.openxmlformats.org/officeDocument/2006/relationships/image" Target="../media/image20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21.xml"/><Relationship Id="rId13" Type="http://schemas.openxmlformats.org/officeDocument/2006/relationships/image" Target="../media/image207.jpeg"/><Relationship Id="rId18" Type="http://schemas.openxmlformats.org/officeDocument/2006/relationships/hyperlink" Target="mailto:salesm3@pfmk.ru" TargetMode="External"/><Relationship Id="rId3" Type="http://schemas.openxmlformats.org/officeDocument/2006/relationships/tags" Target="../tags/tag816.xml"/><Relationship Id="rId7" Type="http://schemas.openxmlformats.org/officeDocument/2006/relationships/tags" Target="../tags/tag820.xml"/><Relationship Id="rId12" Type="http://schemas.openxmlformats.org/officeDocument/2006/relationships/image" Target="../media/image4.wmf"/><Relationship Id="rId17" Type="http://schemas.openxmlformats.org/officeDocument/2006/relationships/hyperlink" Target="mailto:sales.ocmmz3@pfmk.ru" TargetMode="External"/><Relationship Id="rId2" Type="http://schemas.openxmlformats.org/officeDocument/2006/relationships/tags" Target="../tags/tag815.xml"/><Relationship Id="rId16" Type="http://schemas.openxmlformats.org/officeDocument/2006/relationships/hyperlink" Target="mailto:sales@pfmk.ru" TargetMode="External"/><Relationship Id="rId1" Type="http://schemas.openxmlformats.org/officeDocument/2006/relationships/tags" Target="../tags/tag814.xml"/><Relationship Id="rId6" Type="http://schemas.openxmlformats.org/officeDocument/2006/relationships/tags" Target="../tags/tag819.xml"/><Relationship Id="rId11" Type="http://schemas.openxmlformats.org/officeDocument/2006/relationships/image" Target="../media/image1.png"/><Relationship Id="rId5" Type="http://schemas.openxmlformats.org/officeDocument/2006/relationships/tags" Target="../tags/tag8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.xml"/><Relationship Id="rId19" Type="http://schemas.openxmlformats.org/officeDocument/2006/relationships/hyperlink" Target="http://www.pfmk.ru/" TargetMode="External"/><Relationship Id="rId4" Type="http://schemas.openxmlformats.org/officeDocument/2006/relationships/tags" Target="../tags/tag817.xml"/><Relationship Id="rId9" Type="http://schemas.openxmlformats.org/officeDocument/2006/relationships/tags" Target="../tags/tag822.xml"/><Relationship Id="rId14" Type="http://schemas.openxmlformats.org/officeDocument/2006/relationships/image" Target="../media/image20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30.xml"/><Relationship Id="rId13" Type="http://schemas.openxmlformats.org/officeDocument/2006/relationships/image" Target="../media/image4.wmf"/><Relationship Id="rId18" Type="http://schemas.openxmlformats.org/officeDocument/2006/relationships/hyperlink" Target="mailto:salesm3@pfmk.ru" TargetMode="External"/><Relationship Id="rId3" Type="http://schemas.openxmlformats.org/officeDocument/2006/relationships/tags" Target="../tags/tag825.xml"/><Relationship Id="rId7" Type="http://schemas.openxmlformats.org/officeDocument/2006/relationships/tags" Target="../tags/tag829.xml"/><Relationship Id="rId12" Type="http://schemas.openxmlformats.org/officeDocument/2006/relationships/image" Target="../media/image1.png"/><Relationship Id="rId17" Type="http://schemas.openxmlformats.org/officeDocument/2006/relationships/hyperlink" Target="mailto:sales.ocmmz3@pfmk.ru" TargetMode="External"/><Relationship Id="rId2" Type="http://schemas.openxmlformats.org/officeDocument/2006/relationships/tags" Target="../tags/tag824.xml"/><Relationship Id="rId16" Type="http://schemas.openxmlformats.org/officeDocument/2006/relationships/hyperlink" Target="mailto:sales@pfmk.ru" TargetMode="External"/><Relationship Id="rId1" Type="http://schemas.openxmlformats.org/officeDocument/2006/relationships/tags" Target="../tags/tag823.xml"/><Relationship Id="rId6" Type="http://schemas.openxmlformats.org/officeDocument/2006/relationships/tags" Target="../tags/tag828.xml"/><Relationship Id="rId11" Type="http://schemas.openxmlformats.org/officeDocument/2006/relationships/image" Target="../media/image201.jpeg"/><Relationship Id="rId5" Type="http://schemas.openxmlformats.org/officeDocument/2006/relationships/tags" Target="../tags/tag827.xml"/><Relationship Id="rId15" Type="http://schemas.openxmlformats.org/officeDocument/2006/relationships/image" Target="../media/image209.jpeg"/><Relationship Id="rId10" Type="http://schemas.openxmlformats.org/officeDocument/2006/relationships/slideLayout" Target="../slideLayouts/slideLayout2.xml"/><Relationship Id="rId19" Type="http://schemas.openxmlformats.org/officeDocument/2006/relationships/hyperlink" Target="http://www.pfmk.ru/" TargetMode="External"/><Relationship Id="rId4" Type="http://schemas.openxmlformats.org/officeDocument/2006/relationships/tags" Target="../tags/tag826.xml"/><Relationship Id="rId9" Type="http://schemas.openxmlformats.org/officeDocument/2006/relationships/tags" Target="../tags/tag831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20.jpeg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34" Type="http://schemas.openxmlformats.org/officeDocument/2006/relationships/hyperlink" Target="http://www.pfmk.ru/" TargetMode="Externa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19.jpeg"/><Relationship Id="rId33" Type="http://schemas.openxmlformats.org/officeDocument/2006/relationships/hyperlink" Target="mailto:salesm3@pfmk.ru" TargetMode="Externa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image" Target="../media/image4.wmf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18.jpeg"/><Relationship Id="rId32" Type="http://schemas.openxmlformats.org/officeDocument/2006/relationships/hyperlink" Target="mailto:sales.ocmmz3@pfmk.ru" TargetMode="Externa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17.jpeg"/><Relationship Id="rId28" Type="http://schemas.openxmlformats.org/officeDocument/2006/relationships/image" Target="../media/image22.jpe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hyperlink" Target="mailto:sales@pfmk.ru" TargetMode="Externa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1.jpeg"/><Relationship Id="rId30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839.xml"/><Relationship Id="rId13" Type="http://schemas.openxmlformats.org/officeDocument/2006/relationships/image" Target="../media/image3.jpeg"/><Relationship Id="rId18" Type="http://schemas.openxmlformats.org/officeDocument/2006/relationships/hyperlink" Target="mailto:salesm3@pfmk.ru" TargetMode="External"/><Relationship Id="rId3" Type="http://schemas.openxmlformats.org/officeDocument/2006/relationships/tags" Target="../tags/tag834.xml"/><Relationship Id="rId7" Type="http://schemas.openxmlformats.org/officeDocument/2006/relationships/tags" Target="../tags/tag838.xml"/><Relationship Id="rId12" Type="http://schemas.openxmlformats.org/officeDocument/2006/relationships/image" Target="../media/image210.jpeg"/><Relationship Id="rId17" Type="http://schemas.openxmlformats.org/officeDocument/2006/relationships/hyperlink" Target="mailto:sales.ocmmz3@pfmk.ru" TargetMode="External"/><Relationship Id="rId2" Type="http://schemas.openxmlformats.org/officeDocument/2006/relationships/tags" Target="../tags/tag833.xml"/><Relationship Id="rId16" Type="http://schemas.openxmlformats.org/officeDocument/2006/relationships/hyperlink" Target="mailto:sales@pfmk.ru" TargetMode="External"/><Relationship Id="rId1" Type="http://schemas.openxmlformats.org/officeDocument/2006/relationships/tags" Target="../tags/tag832.xml"/><Relationship Id="rId6" Type="http://schemas.openxmlformats.org/officeDocument/2006/relationships/tags" Target="../tags/tag83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36.xml"/><Relationship Id="rId15" Type="http://schemas.openxmlformats.org/officeDocument/2006/relationships/image" Target="../media/image1.png"/><Relationship Id="rId10" Type="http://schemas.openxmlformats.org/officeDocument/2006/relationships/tags" Target="../tags/tag841.xml"/><Relationship Id="rId19" Type="http://schemas.openxmlformats.org/officeDocument/2006/relationships/hyperlink" Target="http://www.pfmk.ru/" TargetMode="External"/><Relationship Id="rId4" Type="http://schemas.openxmlformats.org/officeDocument/2006/relationships/tags" Target="../tags/tag835.xml"/><Relationship Id="rId9" Type="http://schemas.openxmlformats.org/officeDocument/2006/relationships/tags" Target="../tags/tag840.xml"/><Relationship Id="rId14" Type="http://schemas.openxmlformats.org/officeDocument/2006/relationships/image" Target="../media/image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849.xml"/><Relationship Id="rId13" Type="http://schemas.openxmlformats.org/officeDocument/2006/relationships/image" Target="../media/image1.png"/><Relationship Id="rId3" Type="http://schemas.openxmlformats.org/officeDocument/2006/relationships/tags" Target="../tags/tag844.xml"/><Relationship Id="rId7" Type="http://schemas.openxmlformats.org/officeDocument/2006/relationships/tags" Target="../tags/tag848.xml"/><Relationship Id="rId12" Type="http://schemas.openxmlformats.org/officeDocument/2006/relationships/image" Target="../media/image211.jpeg"/><Relationship Id="rId17" Type="http://schemas.openxmlformats.org/officeDocument/2006/relationships/hyperlink" Target="http://www.pfmk.ru/" TargetMode="External"/><Relationship Id="rId2" Type="http://schemas.openxmlformats.org/officeDocument/2006/relationships/tags" Target="../tags/tag843.xml"/><Relationship Id="rId16" Type="http://schemas.openxmlformats.org/officeDocument/2006/relationships/hyperlink" Target="mailto:salesm3@pfmk.ru" TargetMode="External"/><Relationship Id="rId1" Type="http://schemas.openxmlformats.org/officeDocument/2006/relationships/tags" Target="../tags/tag842.xml"/><Relationship Id="rId6" Type="http://schemas.openxmlformats.org/officeDocument/2006/relationships/tags" Target="../tags/tag847.xml"/><Relationship Id="rId11" Type="http://schemas.openxmlformats.org/officeDocument/2006/relationships/image" Target="../media/image4.wmf"/><Relationship Id="rId5" Type="http://schemas.openxmlformats.org/officeDocument/2006/relationships/tags" Target="../tags/tag846.xml"/><Relationship Id="rId15" Type="http://schemas.openxmlformats.org/officeDocument/2006/relationships/hyperlink" Target="mailto:sales.ocmmz3@pfmk.ru" TargetMode="Externa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45.xml"/><Relationship Id="rId9" Type="http://schemas.openxmlformats.org/officeDocument/2006/relationships/tags" Target="../tags/tag850.xml"/><Relationship Id="rId14" Type="http://schemas.openxmlformats.org/officeDocument/2006/relationships/hyperlink" Target="mailto:sales@pfmk.ru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58.xml"/><Relationship Id="rId13" Type="http://schemas.openxmlformats.org/officeDocument/2006/relationships/image" Target="../media/image1.png"/><Relationship Id="rId3" Type="http://schemas.openxmlformats.org/officeDocument/2006/relationships/tags" Target="../tags/tag853.xml"/><Relationship Id="rId7" Type="http://schemas.openxmlformats.org/officeDocument/2006/relationships/tags" Target="../tags/tag857.xml"/><Relationship Id="rId12" Type="http://schemas.openxmlformats.org/officeDocument/2006/relationships/image" Target="../media/image212.jpeg"/><Relationship Id="rId17" Type="http://schemas.openxmlformats.org/officeDocument/2006/relationships/hyperlink" Target="http://www.pfmk.ru/" TargetMode="External"/><Relationship Id="rId2" Type="http://schemas.openxmlformats.org/officeDocument/2006/relationships/tags" Target="../tags/tag852.xml"/><Relationship Id="rId16" Type="http://schemas.openxmlformats.org/officeDocument/2006/relationships/hyperlink" Target="mailto:salesm3@pfmk.ru" TargetMode="External"/><Relationship Id="rId1" Type="http://schemas.openxmlformats.org/officeDocument/2006/relationships/tags" Target="../tags/tag851.xml"/><Relationship Id="rId6" Type="http://schemas.openxmlformats.org/officeDocument/2006/relationships/tags" Target="../tags/tag856.xml"/><Relationship Id="rId11" Type="http://schemas.openxmlformats.org/officeDocument/2006/relationships/image" Target="../media/image4.wmf"/><Relationship Id="rId5" Type="http://schemas.openxmlformats.org/officeDocument/2006/relationships/tags" Target="../tags/tag855.xml"/><Relationship Id="rId15" Type="http://schemas.openxmlformats.org/officeDocument/2006/relationships/hyperlink" Target="mailto:sales.ocmmz3@pfmk.ru" TargetMode="Externa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54.xml"/><Relationship Id="rId9" Type="http://schemas.openxmlformats.org/officeDocument/2006/relationships/tags" Target="../tags/tag859.xml"/><Relationship Id="rId14" Type="http://schemas.openxmlformats.org/officeDocument/2006/relationships/hyperlink" Target="mailto:sales@pfmk.ru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867.xml"/><Relationship Id="rId13" Type="http://schemas.openxmlformats.org/officeDocument/2006/relationships/image" Target="../media/image213.jpeg"/><Relationship Id="rId18" Type="http://schemas.openxmlformats.org/officeDocument/2006/relationships/hyperlink" Target="mailto:salesm3@pfmk.ru" TargetMode="External"/><Relationship Id="rId3" Type="http://schemas.openxmlformats.org/officeDocument/2006/relationships/tags" Target="../tags/tag862.xml"/><Relationship Id="rId7" Type="http://schemas.openxmlformats.org/officeDocument/2006/relationships/tags" Target="../tags/tag866.xml"/><Relationship Id="rId12" Type="http://schemas.openxmlformats.org/officeDocument/2006/relationships/image" Target="../media/image4.wmf"/><Relationship Id="rId17" Type="http://schemas.openxmlformats.org/officeDocument/2006/relationships/hyperlink" Target="mailto:sales.ocmmz3@pfmk.ru" TargetMode="External"/><Relationship Id="rId2" Type="http://schemas.openxmlformats.org/officeDocument/2006/relationships/tags" Target="../tags/tag861.xml"/><Relationship Id="rId16" Type="http://schemas.openxmlformats.org/officeDocument/2006/relationships/hyperlink" Target="mailto:sales@pfmk.ru" TargetMode="External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64.xml"/><Relationship Id="rId15" Type="http://schemas.openxmlformats.org/officeDocument/2006/relationships/image" Target="../media/image1.png"/><Relationship Id="rId10" Type="http://schemas.openxmlformats.org/officeDocument/2006/relationships/tags" Target="../tags/tag869.xml"/><Relationship Id="rId19" Type="http://schemas.openxmlformats.org/officeDocument/2006/relationships/hyperlink" Target="http://www.pfmk.ru/" TargetMode="External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4" Type="http://schemas.openxmlformats.org/officeDocument/2006/relationships/image" Target="../media/image21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13" Type="http://schemas.openxmlformats.org/officeDocument/2006/relationships/image" Target="../media/image215.jpeg"/><Relationship Id="rId18" Type="http://schemas.openxmlformats.org/officeDocument/2006/relationships/hyperlink" Target="mailto:salesm3@pfmk.ru" TargetMode="External"/><Relationship Id="rId3" Type="http://schemas.openxmlformats.org/officeDocument/2006/relationships/tags" Target="../tags/tag872.xml"/><Relationship Id="rId7" Type="http://schemas.openxmlformats.org/officeDocument/2006/relationships/tags" Target="../tags/tag876.xml"/><Relationship Id="rId12" Type="http://schemas.openxmlformats.org/officeDocument/2006/relationships/image" Target="../media/image4.wmf"/><Relationship Id="rId17" Type="http://schemas.openxmlformats.org/officeDocument/2006/relationships/hyperlink" Target="mailto:sales.ocmmz3@pfmk.ru" TargetMode="External"/><Relationship Id="rId2" Type="http://schemas.openxmlformats.org/officeDocument/2006/relationships/tags" Target="../tags/tag871.xml"/><Relationship Id="rId16" Type="http://schemas.openxmlformats.org/officeDocument/2006/relationships/hyperlink" Target="mailto:sales@pfmk.ru" TargetMode="External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74.xml"/><Relationship Id="rId15" Type="http://schemas.openxmlformats.org/officeDocument/2006/relationships/image" Target="../media/image1.png"/><Relationship Id="rId10" Type="http://schemas.openxmlformats.org/officeDocument/2006/relationships/tags" Target="../tags/tag879.xml"/><Relationship Id="rId19" Type="http://schemas.openxmlformats.org/officeDocument/2006/relationships/hyperlink" Target="http://www.pfmk.ru/" TargetMode="External"/><Relationship Id="rId4" Type="http://schemas.openxmlformats.org/officeDocument/2006/relationships/tags" Target="../tags/tag873.xml"/><Relationship Id="rId9" Type="http://schemas.openxmlformats.org/officeDocument/2006/relationships/tags" Target="../tags/tag878.xml"/><Relationship Id="rId14" Type="http://schemas.openxmlformats.org/officeDocument/2006/relationships/image" Target="../media/image214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87.xml"/><Relationship Id="rId13" Type="http://schemas.openxmlformats.org/officeDocument/2006/relationships/image" Target="../media/image4.wmf"/><Relationship Id="rId18" Type="http://schemas.openxmlformats.org/officeDocument/2006/relationships/hyperlink" Target="mailto:salesm3@pfmk.ru" TargetMode="External"/><Relationship Id="rId3" Type="http://schemas.openxmlformats.org/officeDocument/2006/relationships/tags" Target="../tags/tag882.xml"/><Relationship Id="rId7" Type="http://schemas.openxmlformats.org/officeDocument/2006/relationships/tags" Target="../tags/tag886.xml"/><Relationship Id="rId12" Type="http://schemas.openxmlformats.org/officeDocument/2006/relationships/image" Target="../media/image216.jpeg"/><Relationship Id="rId17" Type="http://schemas.openxmlformats.org/officeDocument/2006/relationships/hyperlink" Target="mailto:sales.ocmmz3@pfmk.ru" TargetMode="External"/><Relationship Id="rId2" Type="http://schemas.openxmlformats.org/officeDocument/2006/relationships/tags" Target="../tags/tag881.xml"/><Relationship Id="rId16" Type="http://schemas.openxmlformats.org/officeDocument/2006/relationships/hyperlink" Target="mailto:sales@pfmk.ru" TargetMode="External"/><Relationship Id="rId20" Type="http://schemas.openxmlformats.org/officeDocument/2006/relationships/image" Target="../media/image218.jpeg"/><Relationship Id="rId1" Type="http://schemas.openxmlformats.org/officeDocument/2006/relationships/tags" Target="../tags/tag880.xml"/><Relationship Id="rId6" Type="http://schemas.openxmlformats.org/officeDocument/2006/relationships/tags" Target="../tags/tag88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84.xml"/><Relationship Id="rId15" Type="http://schemas.openxmlformats.org/officeDocument/2006/relationships/image" Target="../media/image1.png"/><Relationship Id="rId10" Type="http://schemas.openxmlformats.org/officeDocument/2006/relationships/tags" Target="../tags/tag889.xml"/><Relationship Id="rId19" Type="http://schemas.openxmlformats.org/officeDocument/2006/relationships/hyperlink" Target="http://www.pfmk.ru/" TargetMode="External"/><Relationship Id="rId4" Type="http://schemas.openxmlformats.org/officeDocument/2006/relationships/tags" Target="../tags/tag883.xml"/><Relationship Id="rId9" Type="http://schemas.openxmlformats.org/officeDocument/2006/relationships/tags" Target="../tags/tag888.xml"/><Relationship Id="rId14" Type="http://schemas.openxmlformats.org/officeDocument/2006/relationships/image" Target="../media/image21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97.xml"/><Relationship Id="rId13" Type="http://schemas.openxmlformats.org/officeDocument/2006/relationships/image" Target="../media/image1.png"/><Relationship Id="rId3" Type="http://schemas.openxmlformats.org/officeDocument/2006/relationships/tags" Target="../tags/tag892.xml"/><Relationship Id="rId7" Type="http://schemas.openxmlformats.org/officeDocument/2006/relationships/tags" Target="../tags/tag896.xml"/><Relationship Id="rId12" Type="http://schemas.openxmlformats.org/officeDocument/2006/relationships/image" Target="../media/image219.jpeg"/><Relationship Id="rId17" Type="http://schemas.openxmlformats.org/officeDocument/2006/relationships/hyperlink" Target="http://www.pfmk.ru/" TargetMode="External"/><Relationship Id="rId2" Type="http://schemas.openxmlformats.org/officeDocument/2006/relationships/tags" Target="../tags/tag891.xml"/><Relationship Id="rId16" Type="http://schemas.openxmlformats.org/officeDocument/2006/relationships/hyperlink" Target="mailto:salesm3@pfmk.ru" TargetMode="External"/><Relationship Id="rId1" Type="http://schemas.openxmlformats.org/officeDocument/2006/relationships/tags" Target="../tags/tag890.xml"/><Relationship Id="rId6" Type="http://schemas.openxmlformats.org/officeDocument/2006/relationships/tags" Target="../tags/tag895.xml"/><Relationship Id="rId11" Type="http://schemas.openxmlformats.org/officeDocument/2006/relationships/image" Target="../media/image4.wmf"/><Relationship Id="rId5" Type="http://schemas.openxmlformats.org/officeDocument/2006/relationships/tags" Target="../tags/tag894.xml"/><Relationship Id="rId15" Type="http://schemas.openxmlformats.org/officeDocument/2006/relationships/hyperlink" Target="mailto:sales.ocmmz3@pfmk.ru" TargetMode="Externa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93.xml"/><Relationship Id="rId9" Type="http://schemas.openxmlformats.org/officeDocument/2006/relationships/tags" Target="../tags/tag898.xml"/><Relationship Id="rId14" Type="http://schemas.openxmlformats.org/officeDocument/2006/relationships/hyperlink" Target="mailto:sales@pfmk.ru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906.xml"/><Relationship Id="rId13" Type="http://schemas.openxmlformats.org/officeDocument/2006/relationships/image" Target="../media/image220.jpeg"/><Relationship Id="rId18" Type="http://schemas.openxmlformats.org/officeDocument/2006/relationships/hyperlink" Target="mailto:sales.ocmmz3@pfmk.ru" TargetMode="External"/><Relationship Id="rId3" Type="http://schemas.openxmlformats.org/officeDocument/2006/relationships/tags" Target="../tags/tag901.xml"/><Relationship Id="rId7" Type="http://schemas.openxmlformats.org/officeDocument/2006/relationships/tags" Target="../tags/tag905.xml"/><Relationship Id="rId12" Type="http://schemas.openxmlformats.org/officeDocument/2006/relationships/image" Target="../media/image4.wmf"/><Relationship Id="rId17" Type="http://schemas.openxmlformats.org/officeDocument/2006/relationships/hyperlink" Target="mailto:sales@pfmk.ru" TargetMode="External"/><Relationship Id="rId2" Type="http://schemas.openxmlformats.org/officeDocument/2006/relationships/tags" Target="../tags/tag900.xml"/><Relationship Id="rId16" Type="http://schemas.openxmlformats.org/officeDocument/2006/relationships/image" Target="../media/image1.png"/><Relationship Id="rId20" Type="http://schemas.openxmlformats.org/officeDocument/2006/relationships/hyperlink" Target="http://www.pfmk.ru/" TargetMode="External"/><Relationship Id="rId1" Type="http://schemas.openxmlformats.org/officeDocument/2006/relationships/tags" Target="../tags/tag899.xml"/><Relationship Id="rId6" Type="http://schemas.openxmlformats.org/officeDocument/2006/relationships/tags" Target="../tags/tag90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03.xml"/><Relationship Id="rId15" Type="http://schemas.openxmlformats.org/officeDocument/2006/relationships/image" Target="../media/image222.jpeg"/><Relationship Id="rId10" Type="http://schemas.openxmlformats.org/officeDocument/2006/relationships/tags" Target="../tags/tag908.xml"/><Relationship Id="rId19" Type="http://schemas.openxmlformats.org/officeDocument/2006/relationships/hyperlink" Target="mailto:salesm3@pfmk.ru" TargetMode="External"/><Relationship Id="rId4" Type="http://schemas.openxmlformats.org/officeDocument/2006/relationships/tags" Target="../tags/tag902.xml"/><Relationship Id="rId9" Type="http://schemas.openxmlformats.org/officeDocument/2006/relationships/tags" Target="../tags/tag907.xml"/><Relationship Id="rId14" Type="http://schemas.openxmlformats.org/officeDocument/2006/relationships/image" Target="../media/image22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916.xml"/><Relationship Id="rId13" Type="http://schemas.openxmlformats.org/officeDocument/2006/relationships/tags" Target="../tags/tag921.xml"/><Relationship Id="rId18" Type="http://schemas.microsoft.com/office/2007/relationships/hdphoto" Target="../media/hdphoto28.wdp"/><Relationship Id="rId3" Type="http://schemas.openxmlformats.org/officeDocument/2006/relationships/tags" Target="../tags/tag911.xml"/><Relationship Id="rId21" Type="http://schemas.openxmlformats.org/officeDocument/2006/relationships/image" Target="../media/image1.png"/><Relationship Id="rId7" Type="http://schemas.openxmlformats.org/officeDocument/2006/relationships/tags" Target="../tags/tag915.xml"/><Relationship Id="rId12" Type="http://schemas.openxmlformats.org/officeDocument/2006/relationships/tags" Target="../tags/tag920.xml"/><Relationship Id="rId17" Type="http://schemas.openxmlformats.org/officeDocument/2006/relationships/image" Target="../media/image223.png"/><Relationship Id="rId25" Type="http://schemas.openxmlformats.org/officeDocument/2006/relationships/hyperlink" Target="http://www.pfmk.ru/" TargetMode="External"/><Relationship Id="rId2" Type="http://schemas.openxmlformats.org/officeDocument/2006/relationships/tags" Target="../tags/tag910.xml"/><Relationship Id="rId16" Type="http://schemas.openxmlformats.org/officeDocument/2006/relationships/image" Target="../media/image4.wmf"/><Relationship Id="rId20" Type="http://schemas.openxmlformats.org/officeDocument/2006/relationships/image" Target="../media/image224.png"/><Relationship Id="rId1" Type="http://schemas.openxmlformats.org/officeDocument/2006/relationships/tags" Target="../tags/tag909.xml"/><Relationship Id="rId6" Type="http://schemas.openxmlformats.org/officeDocument/2006/relationships/tags" Target="../tags/tag914.xml"/><Relationship Id="rId11" Type="http://schemas.openxmlformats.org/officeDocument/2006/relationships/tags" Target="../tags/tag919.xml"/><Relationship Id="rId24" Type="http://schemas.openxmlformats.org/officeDocument/2006/relationships/hyperlink" Target="mailto:salesm3@pfmk.ru" TargetMode="External"/><Relationship Id="rId5" Type="http://schemas.openxmlformats.org/officeDocument/2006/relationships/tags" Target="../tags/tag913.xml"/><Relationship Id="rId15" Type="http://schemas.openxmlformats.org/officeDocument/2006/relationships/slideLayout" Target="../slideLayouts/slideLayout2.xml"/><Relationship Id="rId23" Type="http://schemas.openxmlformats.org/officeDocument/2006/relationships/hyperlink" Target="mailto:sales.ocmmz3@pfmk.ru" TargetMode="External"/><Relationship Id="rId10" Type="http://schemas.openxmlformats.org/officeDocument/2006/relationships/tags" Target="../tags/tag918.xml"/><Relationship Id="rId19" Type="http://schemas.openxmlformats.org/officeDocument/2006/relationships/image" Target="../media/image3.jpeg"/><Relationship Id="rId4" Type="http://schemas.openxmlformats.org/officeDocument/2006/relationships/tags" Target="../tags/tag912.xml"/><Relationship Id="rId9" Type="http://schemas.openxmlformats.org/officeDocument/2006/relationships/tags" Target="../tags/tag917.xml"/><Relationship Id="rId14" Type="http://schemas.openxmlformats.org/officeDocument/2006/relationships/tags" Target="../tags/tag922.xml"/><Relationship Id="rId22" Type="http://schemas.openxmlformats.org/officeDocument/2006/relationships/hyperlink" Target="mailto:sales@pfmk.ru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930.xml"/><Relationship Id="rId13" Type="http://schemas.openxmlformats.org/officeDocument/2006/relationships/tags" Target="../tags/tag935.xml"/><Relationship Id="rId18" Type="http://schemas.openxmlformats.org/officeDocument/2006/relationships/image" Target="../media/image227.jpeg"/><Relationship Id="rId3" Type="http://schemas.openxmlformats.org/officeDocument/2006/relationships/tags" Target="../tags/tag925.xml"/><Relationship Id="rId21" Type="http://schemas.openxmlformats.org/officeDocument/2006/relationships/image" Target="../media/image1.png"/><Relationship Id="rId7" Type="http://schemas.openxmlformats.org/officeDocument/2006/relationships/tags" Target="../tags/tag929.xml"/><Relationship Id="rId12" Type="http://schemas.openxmlformats.org/officeDocument/2006/relationships/tags" Target="../tags/tag934.xml"/><Relationship Id="rId17" Type="http://schemas.openxmlformats.org/officeDocument/2006/relationships/image" Target="../media/image226.jpeg"/><Relationship Id="rId25" Type="http://schemas.openxmlformats.org/officeDocument/2006/relationships/hyperlink" Target="http://www.pfmk.ru/" TargetMode="External"/><Relationship Id="rId2" Type="http://schemas.openxmlformats.org/officeDocument/2006/relationships/tags" Target="../tags/tag924.xml"/><Relationship Id="rId16" Type="http://schemas.openxmlformats.org/officeDocument/2006/relationships/image" Target="../media/image3.jpeg"/><Relationship Id="rId20" Type="http://schemas.openxmlformats.org/officeDocument/2006/relationships/image" Target="../media/image228.jpeg"/><Relationship Id="rId1" Type="http://schemas.openxmlformats.org/officeDocument/2006/relationships/tags" Target="../tags/tag923.xml"/><Relationship Id="rId6" Type="http://schemas.openxmlformats.org/officeDocument/2006/relationships/tags" Target="../tags/tag928.xml"/><Relationship Id="rId11" Type="http://schemas.openxmlformats.org/officeDocument/2006/relationships/tags" Target="../tags/tag933.xml"/><Relationship Id="rId24" Type="http://schemas.openxmlformats.org/officeDocument/2006/relationships/hyperlink" Target="mailto:salesm3@pfmk.ru" TargetMode="External"/><Relationship Id="rId5" Type="http://schemas.openxmlformats.org/officeDocument/2006/relationships/tags" Target="../tags/tag927.xml"/><Relationship Id="rId15" Type="http://schemas.openxmlformats.org/officeDocument/2006/relationships/image" Target="../media/image225.jpeg"/><Relationship Id="rId23" Type="http://schemas.openxmlformats.org/officeDocument/2006/relationships/hyperlink" Target="mailto:sales.ocmmz3@pfmk.ru" TargetMode="External"/><Relationship Id="rId10" Type="http://schemas.openxmlformats.org/officeDocument/2006/relationships/tags" Target="../tags/tag932.xml"/><Relationship Id="rId19" Type="http://schemas.openxmlformats.org/officeDocument/2006/relationships/image" Target="../media/image4.wmf"/><Relationship Id="rId4" Type="http://schemas.openxmlformats.org/officeDocument/2006/relationships/tags" Target="../tags/tag926.xml"/><Relationship Id="rId9" Type="http://schemas.openxmlformats.org/officeDocument/2006/relationships/tags" Target="../tags/tag931.xml"/><Relationship Id="rId14" Type="http://schemas.openxmlformats.org/officeDocument/2006/relationships/slideLayout" Target="../slideLayouts/slideLayout2.xml"/><Relationship Id="rId22" Type="http://schemas.openxmlformats.org/officeDocument/2006/relationships/hyperlink" Target="mailto:sales@pfmk.r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image" Target="../media/image25.jpeg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34" Type="http://schemas.openxmlformats.org/officeDocument/2006/relationships/hyperlink" Target="mailto:sales.ocmmz3@pfmk.ru" TargetMode="Externa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image" Target="../media/image24.jpeg"/><Relationship Id="rId33" Type="http://schemas.openxmlformats.org/officeDocument/2006/relationships/hyperlink" Target="mailto:sales@pfmk.ru" TargetMode="Externa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image" Target="../media/image27.jpeg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image" Target="../media/image4.wmf"/><Relationship Id="rId32" Type="http://schemas.openxmlformats.org/officeDocument/2006/relationships/image" Target="../media/image23.png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notesSlide" Target="../notesSlides/notesSlide2.xml"/><Relationship Id="rId28" Type="http://schemas.microsoft.com/office/2007/relationships/hdphoto" Target="../media/hdphoto2.wdp"/><Relationship Id="rId36" Type="http://schemas.openxmlformats.org/officeDocument/2006/relationships/hyperlink" Target="http://www.pfmk.ru/" TargetMode="Externa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image" Target="../media/image29.jpeg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6.jpeg"/><Relationship Id="rId30" Type="http://schemas.openxmlformats.org/officeDocument/2006/relationships/image" Target="../media/image28.jpeg"/><Relationship Id="rId35" Type="http://schemas.openxmlformats.org/officeDocument/2006/relationships/hyperlink" Target="mailto:salesm3@pfmk.ru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943.xml"/><Relationship Id="rId13" Type="http://schemas.openxmlformats.org/officeDocument/2006/relationships/image" Target="../media/image230.jpeg"/><Relationship Id="rId18" Type="http://schemas.openxmlformats.org/officeDocument/2006/relationships/hyperlink" Target="http://www.pfmk.ru/" TargetMode="External"/><Relationship Id="rId3" Type="http://schemas.openxmlformats.org/officeDocument/2006/relationships/tags" Target="../tags/tag938.xml"/><Relationship Id="rId7" Type="http://schemas.openxmlformats.org/officeDocument/2006/relationships/tags" Target="../tags/tag942.xml"/><Relationship Id="rId12" Type="http://schemas.openxmlformats.org/officeDocument/2006/relationships/image" Target="../media/image229.jpeg"/><Relationship Id="rId17" Type="http://schemas.openxmlformats.org/officeDocument/2006/relationships/hyperlink" Target="mailto:salesm3@pfmk.ru" TargetMode="External"/><Relationship Id="rId2" Type="http://schemas.openxmlformats.org/officeDocument/2006/relationships/tags" Target="../tags/tag937.xml"/><Relationship Id="rId16" Type="http://schemas.openxmlformats.org/officeDocument/2006/relationships/hyperlink" Target="mailto:sales.ocmmz3@pfmk.ru" TargetMode="External"/><Relationship Id="rId1" Type="http://schemas.openxmlformats.org/officeDocument/2006/relationships/tags" Target="../tags/tag936.xml"/><Relationship Id="rId6" Type="http://schemas.openxmlformats.org/officeDocument/2006/relationships/tags" Target="../tags/tag941.xml"/><Relationship Id="rId11" Type="http://schemas.openxmlformats.org/officeDocument/2006/relationships/image" Target="../media/image4.wmf"/><Relationship Id="rId5" Type="http://schemas.openxmlformats.org/officeDocument/2006/relationships/tags" Target="../tags/tag940.xml"/><Relationship Id="rId15" Type="http://schemas.openxmlformats.org/officeDocument/2006/relationships/hyperlink" Target="mailto:sales@pfmk.ru" TargetMode="Externa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39.xml"/><Relationship Id="rId9" Type="http://schemas.openxmlformats.org/officeDocument/2006/relationships/tags" Target="../tags/tag944.xml"/><Relationship Id="rId1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952.xml"/><Relationship Id="rId13" Type="http://schemas.openxmlformats.org/officeDocument/2006/relationships/image" Target="../media/image1.png"/><Relationship Id="rId3" Type="http://schemas.openxmlformats.org/officeDocument/2006/relationships/tags" Target="../tags/tag947.xml"/><Relationship Id="rId7" Type="http://schemas.openxmlformats.org/officeDocument/2006/relationships/tags" Target="../tags/tag951.xml"/><Relationship Id="rId12" Type="http://schemas.openxmlformats.org/officeDocument/2006/relationships/image" Target="../media/image231.jpeg"/><Relationship Id="rId17" Type="http://schemas.openxmlformats.org/officeDocument/2006/relationships/hyperlink" Target="http://www.pfmk.ru/" TargetMode="External"/><Relationship Id="rId2" Type="http://schemas.openxmlformats.org/officeDocument/2006/relationships/tags" Target="../tags/tag946.xml"/><Relationship Id="rId16" Type="http://schemas.openxmlformats.org/officeDocument/2006/relationships/hyperlink" Target="mailto:salesm3@pfmk.ru" TargetMode="External"/><Relationship Id="rId1" Type="http://schemas.openxmlformats.org/officeDocument/2006/relationships/tags" Target="../tags/tag945.xml"/><Relationship Id="rId6" Type="http://schemas.openxmlformats.org/officeDocument/2006/relationships/tags" Target="../tags/tag950.xml"/><Relationship Id="rId11" Type="http://schemas.openxmlformats.org/officeDocument/2006/relationships/image" Target="../media/image4.wmf"/><Relationship Id="rId5" Type="http://schemas.openxmlformats.org/officeDocument/2006/relationships/tags" Target="../tags/tag949.xml"/><Relationship Id="rId15" Type="http://schemas.openxmlformats.org/officeDocument/2006/relationships/hyperlink" Target="mailto:sales.ocmmz3@pfmk.ru" TargetMode="Externa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48.xml"/><Relationship Id="rId9" Type="http://schemas.openxmlformats.org/officeDocument/2006/relationships/tags" Target="../tags/tag953.xml"/><Relationship Id="rId14" Type="http://schemas.openxmlformats.org/officeDocument/2006/relationships/hyperlink" Target="mailto:sales@pfmk.ru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961.xml"/><Relationship Id="rId13" Type="http://schemas.openxmlformats.org/officeDocument/2006/relationships/tags" Target="../tags/tag966.xml"/><Relationship Id="rId18" Type="http://schemas.openxmlformats.org/officeDocument/2006/relationships/tags" Target="../tags/tag971.xml"/><Relationship Id="rId26" Type="http://schemas.openxmlformats.org/officeDocument/2006/relationships/image" Target="../media/image235.jpeg"/><Relationship Id="rId3" Type="http://schemas.openxmlformats.org/officeDocument/2006/relationships/tags" Target="../tags/tag956.xml"/><Relationship Id="rId21" Type="http://schemas.openxmlformats.org/officeDocument/2006/relationships/image" Target="../media/image3.jpeg"/><Relationship Id="rId34" Type="http://schemas.openxmlformats.org/officeDocument/2006/relationships/image" Target="../media/image1.png"/><Relationship Id="rId7" Type="http://schemas.openxmlformats.org/officeDocument/2006/relationships/tags" Target="../tags/tag960.xml"/><Relationship Id="rId12" Type="http://schemas.openxmlformats.org/officeDocument/2006/relationships/tags" Target="../tags/tag965.xml"/><Relationship Id="rId17" Type="http://schemas.openxmlformats.org/officeDocument/2006/relationships/tags" Target="../tags/tag970.xml"/><Relationship Id="rId25" Type="http://schemas.openxmlformats.org/officeDocument/2006/relationships/image" Target="../media/image234.jpeg"/><Relationship Id="rId33" Type="http://schemas.openxmlformats.org/officeDocument/2006/relationships/image" Target="../media/image4.wmf"/><Relationship Id="rId38" Type="http://schemas.openxmlformats.org/officeDocument/2006/relationships/hyperlink" Target="http://www.pfmk.ru/" TargetMode="External"/><Relationship Id="rId2" Type="http://schemas.openxmlformats.org/officeDocument/2006/relationships/tags" Target="../tags/tag955.xml"/><Relationship Id="rId16" Type="http://schemas.openxmlformats.org/officeDocument/2006/relationships/tags" Target="../tags/tag96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38.jpeg"/><Relationship Id="rId1" Type="http://schemas.openxmlformats.org/officeDocument/2006/relationships/tags" Target="../tags/tag954.xml"/><Relationship Id="rId6" Type="http://schemas.openxmlformats.org/officeDocument/2006/relationships/tags" Target="../tags/tag959.xml"/><Relationship Id="rId11" Type="http://schemas.openxmlformats.org/officeDocument/2006/relationships/tags" Target="../tags/tag964.xml"/><Relationship Id="rId24" Type="http://schemas.openxmlformats.org/officeDocument/2006/relationships/image" Target="../media/image233.jpeg"/><Relationship Id="rId32" Type="http://schemas.openxmlformats.org/officeDocument/2006/relationships/image" Target="../media/image241.jpeg"/><Relationship Id="rId37" Type="http://schemas.openxmlformats.org/officeDocument/2006/relationships/hyperlink" Target="mailto:salesm3@pfmk.ru" TargetMode="External"/><Relationship Id="rId5" Type="http://schemas.openxmlformats.org/officeDocument/2006/relationships/tags" Target="../tags/tag958.xml"/><Relationship Id="rId15" Type="http://schemas.openxmlformats.org/officeDocument/2006/relationships/tags" Target="../tags/tag968.xml"/><Relationship Id="rId23" Type="http://schemas.openxmlformats.org/officeDocument/2006/relationships/image" Target="../media/image232.jpeg"/><Relationship Id="rId28" Type="http://schemas.openxmlformats.org/officeDocument/2006/relationships/image" Target="../media/image237.jpeg"/><Relationship Id="rId36" Type="http://schemas.openxmlformats.org/officeDocument/2006/relationships/hyperlink" Target="mailto:sales.ocmmz3@pfmk.ru" TargetMode="External"/><Relationship Id="rId10" Type="http://schemas.openxmlformats.org/officeDocument/2006/relationships/tags" Target="../tags/tag963.xml"/><Relationship Id="rId19" Type="http://schemas.openxmlformats.org/officeDocument/2006/relationships/tags" Target="../tags/tag972.xml"/><Relationship Id="rId31" Type="http://schemas.openxmlformats.org/officeDocument/2006/relationships/image" Target="../media/image240.jpeg"/><Relationship Id="rId4" Type="http://schemas.openxmlformats.org/officeDocument/2006/relationships/tags" Target="../tags/tag957.xml"/><Relationship Id="rId9" Type="http://schemas.openxmlformats.org/officeDocument/2006/relationships/tags" Target="../tags/tag962.xml"/><Relationship Id="rId14" Type="http://schemas.openxmlformats.org/officeDocument/2006/relationships/tags" Target="../tags/tag967.xml"/><Relationship Id="rId22" Type="http://schemas.openxmlformats.org/officeDocument/2006/relationships/hyperlink" Target="http://www.tarmeko.ee/upload/image/126095387226.jpg" TargetMode="External"/><Relationship Id="rId27" Type="http://schemas.openxmlformats.org/officeDocument/2006/relationships/image" Target="../media/image236.jpeg"/><Relationship Id="rId30" Type="http://schemas.openxmlformats.org/officeDocument/2006/relationships/image" Target="../media/image239.jpeg"/><Relationship Id="rId35" Type="http://schemas.openxmlformats.org/officeDocument/2006/relationships/hyperlink" Target="mailto:sales@pfmk.ru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980.xml"/><Relationship Id="rId13" Type="http://schemas.openxmlformats.org/officeDocument/2006/relationships/tags" Target="../tags/tag985.xml"/><Relationship Id="rId18" Type="http://schemas.openxmlformats.org/officeDocument/2006/relationships/image" Target="../media/image242.jpeg"/><Relationship Id="rId26" Type="http://schemas.openxmlformats.org/officeDocument/2006/relationships/hyperlink" Target="mailto:salesm3@pfmk.ru" TargetMode="External"/><Relationship Id="rId3" Type="http://schemas.openxmlformats.org/officeDocument/2006/relationships/tags" Target="../tags/tag975.xml"/><Relationship Id="rId21" Type="http://schemas.openxmlformats.org/officeDocument/2006/relationships/image" Target="../media/image245.jpeg"/><Relationship Id="rId7" Type="http://schemas.openxmlformats.org/officeDocument/2006/relationships/tags" Target="../tags/tag979.xml"/><Relationship Id="rId12" Type="http://schemas.openxmlformats.org/officeDocument/2006/relationships/tags" Target="../tags/tag984.xml"/><Relationship Id="rId17" Type="http://schemas.openxmlformats.org/officeDocument/2006/relationships/image" Target="../media/image3.jpeg"/><Relationship Id="rId25" Type="http://schemas.openxmlformats.org/officeDocument/2006/relationships/hyperlink" Target="mailto:sales.ocmmz3@pfmk.ru" TargetMode="External"/><Relationship Id="rId2" Type="http://schemas.openxmlformats.org/officeDocument/2006/relationships/tags" Target="../tags/tag974.xml"/><Relationship Id="rId16" Type="http://schemas.openxmlformats.org/officeDocument/2006/relationships/image" Target="../media/image4.wmf"/><Relationship Id="rId20" Type="http://schemas.openxmlformats.org/officeDocument/2006/relationships/image" Target="../media/image244.jpeg"/><Relationship Id="rId1" Type="http://schemas.openxmlformats.org/officeDocument/2006/relationships/tags" Target="../tags/tag973.xml"/><Relationship Id="rId6" Type="http://schemas.openxmlformats.org/officeDocument/2006/relationships/tags" Target="../tags/tag978.xml"/><Relationship Id="rId11" Type="http://schemas.openxmlformats.org/officeDocument/2006/relationships/tags" Target="../tags/tag983.xml"/><Relationship Id="rId24" Type="http://schemas.openxmlformats.org/officeDocument/2006/relationships/hyperlink" Target="mailto:sales@pfmk.ru" TargetMode="External"/><Relationship Id="rId5" Type="http://schemas.openxmlformats.org/officeDocument/2006/relationships/tags" Target="../tags/tag97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.png"/><Relationship Id="rId10" Type="http://schemas.openxmlformats.org/officeDocument/2006/relationships/tags" Target="../tags/tag982.xml"/><Relationship Id="rId19" Type="http://schemas.openxmlformats.org/officeDocument/2006/relationships/image" Target="../media/image243.jpeg"/><Relationship Id="rId4" Type="http://schemas.openxmlformats.org/officeDocument/2006/relationships/tags" Target="../tags/tag976.xml"/><Relationship Id="rId9" Type="http://schemas.openxmlformats.org/officeDocument/2006/relationships/tags" Target="../tags/tag981.xml"/><Relationship Id="rId14" Type="http://schemas.openxmlformats.org/officeDocument/2006/relationships/tags" Target="../tags/tag986.xml"/><Relationship Id="rId22" Type="http://schemas.openxmlformats.org/officeDocument/2006/relationships/image" Target="../media/image246.jpeg"/><Relationship Id="rId27" Type="http://schemas.openxmlformats.org/officeDocument/2006/relationships/hyperlink" Target="http://www.pfmk.ru/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jpeg"/><Relationship Id="rId3" Type="http://schemas.openxmlformats.org/officeDocument/2006/relationships/tags" Target="../tags/tag989.xml"/><Relationship Id="rId7" Type="http://schemas.openxmlformats.org/officeDocument/2006/relationships/tags" Target="../tags/tag993.xml"/><Relationship Id="rId12" Type="http://schemas.openxmlformats.org/officeDocument/2006/relationships/hyperlink" Target="mailto:salesm3@pfmk.ru" TargetMode="External"/><Relationship Id="rId2" Type="http://schemas.openxmlformats.org/officeDocument/2006/relationships/tags" Target="../tags/tag988.xml"/><Relationship Id="rId1" Type="http://schemas.openxmlformats.org/officeDocument/2006/relationships/tags" Target="../tags/tag987.xml"/><Relationship Id="rId6" Type="http://schemas.openxmlformats.org/officeDocument/2006/relationships/tags" Target="../tags/tag992.xml"/><Relationship Id="rId11" Type="http://schemas.openxmlformats.org/officeDocument/2006/relationships/hyperlink" Target="mailto:sales.ocmmz3@pfmk.ru" TargetMode="External"/><Relationship Id="rId5" Type="http://schemas.openxmlformats.org/officeDocument/2006/relationships/tags" Target="../tags/tag991.xml"/><Relationship Id="rId10" Type="http://schemas.openxmlformats.org/officeDocument/2006/relationships/hyperlink" Target="mailto:sales@pfmk.ru" TargetMode="External"/><Relationship Id="rId4" Type="http://schemas.openxmlformats.org/officeDocument/2006/relationships/tags" Target="../tags/tag990.xml"/><Relationship Id="rId9" Type="http://schemas.openxmlformats.org/officeDocument/2006/relationships/image" Target="../media/image4.wmf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tags" Target="../tags/tag188.xml"/><Relationship Id="rId26" Type="http://schemas.openxmlformats.org/officeDocument/2006/relationships/image" Target="../media/image31.jpeg"/><Relationship Id="rId3" Type="http://schemas.openxmlformats.org/officeDocument/2006/relationships/tags" Target="../tags/tag173.xml"/><Relationship Id="rId21" Type="http://schemas.openxmlformats.org/officeDocument/2006/relationships/tags" Target="../tags/tag191.xml"/><Relationship Id="rId34" Type="http://schemas.openxmlformats.org/officeDocument/2006/relationships/hyperlink" Target="mailto:sales@pfmk.ru" TargetMode="Externa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tags" Target="../tags/tag187.xml"/><Relationship Id="rId25" Type="http://schemas.openxmlformats.org/officeDocument/2006/relationships/image" Target="../media/image30.jpeg"/><Relationship Id="rId33" Type="http://schemas.openxmlformats.org/officeDocument/2006/relationships/image" Target="../media/image23.png"/><Relationship Id="rId2" Type="http://schemas.openxmlformats.org/officeDocument/2006/relationships/tags" Target="../tags/tag172.xml"/><Relationship Id="rId16" Type="http://schemas.openxmlformats.org/officeDocument/2006/relationships/tags" Target="../tags/tag186.xml"/><Relationship Id="rId20" Type="http://schemas.openxmlformats.org/officeDocument/2006/relationships/tags" Target="../tags/tag190.xml"/><Relationship Id="rId29" Type="http://schemas.openxmlformats.org/officeDocument/2006/relationships/image" Target="../media/image33.jpe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24" Type="http://schemas.openxmlformats.org/officeDocument/2006/relationships/image" Target="../media/image4.wmf"/><Relationship Id="rId32" Type="http://schemas.openxmlformats.org/officeDocument/2006/relationships/image" Target="../media/image35.jpeg"/><Relationship Id="rId37" Type="http://schemas.openxmlformats.org/officeDocument/2006/relationships/hyperlink" Target="http://www.pfmk.ru/" TargetMode="External"/><Relationship Id="rId5" Type="http://schemas.openxmlformats.org/officeDocument/2006/relationships/tags" Target="../tags/tag175.xml"/><Relationship Id="rId15" Type="http://schemas.openxmlformats.org/officeDocument/2006/relationships/tags" Target="../tags/tag18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2.jpeg"/><Relationship Id="rId36" Type="http://schemas.openxmlformats.org/officeDocument/2006/relationships/hyperlink" Target="mailto:salesm3@pfmk.ru" TargetMode="External"/><Relationship Id="rId10" Type="http://schemas.openxmlformats.org/officeDocument/2006/relationships/tags" Target="../tags/tag180.xml"/><Relationship Id="rId19" Type="http://schemas.openxmlformats.org/officeDocument/2006/relationships/tags" Target="../tags/tag189.xml"/><Relationship Id="rId31" Type="http://schemas.microsoft.com/office/2007/relationships/hdphoto" Target="../media/hdphoto4.wdp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tags" Target="../tags/tag184.xml"/><Relationship Id="rId22" Type="http://schemas.openxmlformats.org/officeDocument/2006/relationships/tags" Target="../tags/tag192.xml"/><Relationship Id="rId27" Type="http://schemas.microsoft.com/office/2007/relationships/hdphoto" Target="../media/hdphoto3.wdp"/><Relationship Id="rId30" Type="http://schemas.openxmlformats.org/officeDocument/2006/relationships/image" Target="../media/image34.png"/><Relationship Id="rId35" Type="http://schemas.openxmlformats.org/officeDocument/2006/relationships/hyperlink" Target="mailto:sales.ocmmz3@pfmk.r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image" Target="../media/image4.wmf"/><Relationship Id="rId3" Type="http://schemas.openxmlformats.org/officeDocument/2006/relationships/tags" Target="../tags/tag195.xml"/><Relationship Id="rId21" Type="http://schemas.openxmlformats.org/officeDocument/2006/relationships/tags" Target="../tags/tag213.xml"/><Relationship Id="rId34" Type="http://schemas.openxmlformats.org/officeDocument/2006/relationships/hyperlink" Target="mailto:sales@pfmk.ru" TargetMode="Externa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notesSlide" Target="../notesSlides/notesSlide3.xml"/><Relationship Id="rId33" Type="http://schemas.openxmlformats.org/officeDocument/2006/relationships/image" Target="../media/image1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image" Target="../media/image38.jpe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1.jpeg"/><Relationship Id="rId37" Type="http://schemas.openxmlformats.org/officeDocument/2006/relationships/hyperlink" Target="http://www.pfmk.ru/" TargetMode="External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image" Target="../media/image37.jpeg"/><Relationship Id="rId36" Type="http://schemas.openxmlformats.org/officeDocument/2006/relationships/hyperlink" Target="mailto:salesm3@pfmk.ru" TargetMode="Externa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image" Target="../media/image40.jpe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image" Target="../media/image36.jpeg"/><Relationship Id="rId30" Type="http://schemas.openxmlformats.org/officeDocument/2006/relationships/image" Target="../media/image39.jpeg"/><Relationship Id="rId35" Type="http://schemas.openxmlformats.org/officeDocument/2006/relationships/hyperlink" Target="mailto:sales.ocmmz3@pfmk.r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image" Target="../media/image4.wmf"/><Relationship Id="rId3" Type="http://schemas.openxmlformats.org/officeDocument/2006/relationships/tags" Target="../tags/tag218.xml"/><Relationship Id="rId21" Type="http://schemas.openxmlformats.org/officeDocument/2006/relationships/tags" Target="../tags/tag236.xml"/><Relationship Id="rId34" Type="http://schemas.openxmlformats.org/officeDocument/2006/relationships/hyperlink" Target="mailto:sales@pfmk.ru" TargetMode="External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image" Target="../media/image42.jpeg"/><Relationship Id="rId33" Type="http://schemas.openxmlformats.org/officeDocument/2006/relationships/image" Target="../media/image1.png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tags" Target="../tags/tag235.xml"/><Relationship Id="rId29" Type="http://schemas.openxmlformats.org/officeDocument/2006/relationships/image" Target="../media/image45.jpe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image" Target="../media/image3.jpeg"/><Relationship Id="rId32" Type="http://schemas.openxmlformats.org/officeDocument/2006/relationships/image" Target="../media/image47.jpeg"/><Relationship Id="rId37" Type="http://schemas.openxmlformats.org/officeDocument/2006/relationships/hyperlink" Target="http://www.pfmk.ru/" TargetMode="External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4.jpeg"/><Relationship Id="rId36" Type="http://schemas.openxmlformats.org/officeDocument/2006/relationships/hyperlink" Target="mailto:salesm3@pfmk.ru" TargetMode="External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image" Target="../media/image46.jpe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tags" Target="../tags/tag237.xml"/><Relationship Id="rId27" Type="http://schemas.openxmlformats.org/officeDocument/2006/relationships/image" Target="../media/image43.jpeg"/><Relationship Id="rId30" Type="http://schemas.microsoft.com/office/2007/relationships/hdphoto" Target="../media/hdphoto5.wdp"/><Relationship Id="rId35" Type="http://schemas.openxmlformats.org/officeDocument/2006/relationships/hyperlink" Target="mailto:sales.ocmmz3@pfmk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image" Target="../media/image50.jpeg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34" Type="http://schemas.openxmlformats.org/officeDocument/2006/relationships/hyperlink" Target="http://www.pfmk.ru/" TargetMode="Externa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image" Target="../media/image49.jpeg"/><Relationship Id="rId33" Type="http://schemas.openxmlformats.org/officeDocument/2006/relationships/hyperlink" Target="mailto:salesm3@pfmk.ru" TargetMode="Externa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image" Target="../media/image53.jpe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48.jpeg"/><Relationship Id="rId32" Type="http://schemas.openxmlformats.org/officeDocument/2006/relationships/hyperlink" Target="mailto:sales.ocmmz3@pfmk.ru" TargetMode="Externa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image" Target="../media/image4.wmf"/><Relationship Id="rId28" Type="http://schemas.openxmlformats.org/officeDocument/2006/relationships/image" Target="../media/image52.jpeg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hyperlink" Target="mailto:sales@pfmk.ru" TargetMode="Externa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1.jpe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95536" y="404664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7504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7584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75656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123728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483768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31840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851920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99992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148064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68144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16216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36296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84368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244408" y="6594201"/>
            <a:ext cx="792088" cy="1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Заголовок 1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683568" y="2276872"/>
            <a:ext cx="7843388" cy="2766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700" b="1" spc="50" dirty="0" smtClean="0">
                <a:ln w="11430"/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Каталог производимой мебельной продукции</a:t>
            </a:r>
            <a:br>
              <a:rPr lang="ru-RU" sz="6700" b="1" spc="50" dirty="0" smtClean="0">
                <a:ln w="11430"/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</a:br>
            <a:r>
              <a:rPr lang="ru-RU" sz="6700" b="1" spc="50" dirty="0" smtClean="0">
                <a:ln w="11430"/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ООО «Поволжский фанерно-мебельный комбинат».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9"/>
            </p:custDataLst>
          </p:nvPr>
        </p:nvSpPr>
        <p:spPr>
          <a:xfrm>
            <a:off x="2236108" y="548680"/>
            <a:ext cx="6048672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i="1" dirty="0" smtClean="0">
                <a:blipFill>
                  <a:blip r:embed="rId24"/>
                  <a:tile tx="0" ty="0" sx="100000" sy="100000" flip="none" algn="tl"/>
                </a:blipFill>
                <a:latin typeface="Book Antiqua" pitchFamily="18" charset="0"/>
              </a:rPr>
              <a:t>Крупнейший мебельный комбинат России с вековой традицией производства мебели из натурального дерева!</a:t>
            </a:r>
            <a:endParaRPr lang="ru-RU" sz="2000" b="1" i="1" dirty="0">
              <a:blipFill>
                <a:blip r:embed="rId24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20"/>
            </p:custDataLst>
          </p:nvPr>
        </p:nvSpPr>
        <p:spPr>
          <a:xfrm>
            <a:off x="3131840" y="5927214"/>
            <a:ext cx="2378737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i="1" dirty="0" smtClean="0">
                <a:blipFill>
                  <a:blip r:embed="rId24"/>
                  <a:tile tx="0" ty="0" sx="100000" sy="100000" flip="none" algn="tl"/>
                </a:blipFill>
                <a:latin typeface="Book Antiqua" pitchFamily="18" charset="0"/>
              </a:rPr>
              <a:t>Основан в 1898г.</a:t>
            </a:r>
            <a:endParaRPr lang="ru-RU" b="1" i="1" dirty="0">
              <a:blipFill>
                <a:blip r:embed="rId24"/>
                <a:tile tx="0" ty="0" sx="100000" sy="100000" flip="none" algn="tl"/>
              </a:blipFill>
              <a:latin typeface="Book Antiqua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5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10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3098885">
            <a:off x="166382" y="6263778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205889" y="4309452"/>
            <a:ext cx="8742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покупателем;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2. В отделке применяется текстиль марок «</a:t>
            </a:r>
            <a:r>
              <a:rPr lang="ru-RU" sz="1000" dirty="0" err="1" smtClean="0">
                <a:solidFill>
                  <a:schemeClr val="accent6">
                    <a:lumMod val="50000"/>
                  </a:schemeClr>
                </a:solidFill>
              </a:rPr>
              <a:t>Флок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1000" dirty="0" err="1" smtClean="0">
                <a:solidFill>
                  <a:schemeClr val="accent6">
                    <a:lumMod val="50000"/>
                  </a:schemeClr>
                </a:solidFill>
              </a:rPr>
              <a:t>Шинилл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». Возможно применение других марок и цветов текстиля по договоренности с покупателем;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Табуреты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производятся 5 размеров согласно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ГОСТа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:</a:t>
            </a:r>
            <a:endParaRPr lang="ru-RU" sz="1000" dirty="0" smtClean="0">
              <a:solidFill>
                <a:srgbClr val="F79646">
                  <a:lumMod val="50000"/>
                </a:srgbClr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210(диаметр сиденья) х 370(диагональ ножек) х 180(высота)мм;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230(диаметр сиденья) х 370(диагональ ножек) х 220(высота)мм;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250(диаметр сиденья) х 370(диагональ ножек) х 260(высота)мм;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270(диаметр сиденья) х 370(диагональ ножек) х 300(высота)мм;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290(диаметр сиденья) х 370(диагональ ножек) х 340(высота)мм;</a:t>
            </a: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Основной размер: 260(диаметр сиденья) х 370(диагональ ножек) х 300(высота)м;</a:t>
            </a: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5. Английское название табурета  «</a:t>
            </a:r>
            <a:r>
              <a:rPr lang="ru-RU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</p:txBody>
      </p:sp>
      <p:sp>
        <p:nvSpPr>
          <p:cNvPr id="35" name="Прямоугольник 34"/>
          <p:cNvSpPr/>
          <p:nvPr>
            <p:custDataLst>
              <p:tags r:id="rId6"/>
            </p:custDataLst>
          </p:nvPr>
        </p:nvSpPr>
        <p:spPr>
          <a:xfrm>
            <a:off x="178902" y="900919"/>
            <a:ext cx="8796971" cy="34085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>
            <p:custDataLst>
              <p:tags r:id="rId7"/>
            </p:custDataLst>
          </p:nvPr>
        </p:nvSpPr>
        <p:spPr>
          <a:xfrm>
            <a:off x="242514" y="1016636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2.3.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детский «Ромашка» с мягким сиденьем из текстиля.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8"/>
            </p:custDataLst>
          </p:nvPr>
        </p:nvSpPr>
        <p:spPr>
          <a:xfrm>
            <a:off x="178390" y="3406105"/>
            <a:ext cx="13681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светло – коричневое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9"/>
            </p:custDataLst>
          </p:nvPr>
        </p:nvSpPr>
        <p:spPr>
          <a:xfrm>
            <a:off x="1633072" y="3406948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0"/>
            </p:custDataLst>
          </p:nvPr>
        </p:nvSpPr>
        <p:spPr>
          <a:xfrm>
            <a:off x="3103692" y="3414568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1"/>
            </p:custDataLst>
          </p:nvPr>
        </p:nvSpPr>
        <p:spPr>
          <a:xfrm>
            <a:off x="4485385" y="3430651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>
            <p:custDataLst>
              <p:tags r:id="rId12"/>
            </p:custDataLst>
          </p:nvPr>
        </p:nvSpPr>
        <p:spPr>
          <a:xfrm>
            <a:off x="6055567" y="3430650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TextBox 41"/>
          <p:cNvSpPr txBox="1"/>
          <p:nvPr>
            <p:custDataLst>
              <p:tags r:id="rId13"/>
            </p:custDataLst>
          </p:nvPr>
        </p:nvSpPr>
        <p:spPr>
          <a:xfrm>
            <a:off x="7527684" y="3430649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14347" r="139"/>
          <a:stretch/>
        </p:blipFill>
        <p:spPr>
          <a:xfrm>
            <a:off x="1710598" y="1785926"/>
            <a:ext cx="1443630" cy="16210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4233" r="6067" b="4307"/>
          <a:stretch/>
        </p:blipFill>
        <p:spPr>
          <a:xfrm>
            <a:off x="3183572" y="1785925"/>
            <a:ext cx="1372855" cy="16286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14911"/>
          <a:stretch/>
        </p:blipFill>
        <p:spPr>
          <a:xfrm>
            <a:off x="4586530" y="1785926"/>
            <a:ext cx="1469037" cy="16348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0" t="11939" r="5255" b="9955"/>
          <a:stretch/>
        </p:blipFill>
        <p:spPr>
          <a:xfrm>
            <a:off x="7535136" y="1785926"/>
            <a:ext cx="1392105" cy="1634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9567" r="5265" b="12810"/>
          <a:stretch/>
        </p:blipFill>
        <p:spPr>
          <a:xfrm>
            <a:off x="255130" y="1785925"/>
            <a:ext cx="1398971" cy="16201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t="10588" r="4056" b="10016"/>
          <a:stretch/>
        </p:blipFill>
        <p:spPr>
          <a:xfrm>
            <a:off x="6094769" y="1785926"/>
            <a:ext cx="1405064" cy="1634816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582138" y="73387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612798" y="6137427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8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11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2831999">
            <a:off x="166385" y="6253606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Прямоугольник 34"/>
          <p:cNvSpPr/>
          <p:nvPr>
            <p:custDataLst>
              <p:tags r:id="rId5"/>
            </p:custDataLst>
          </p:nvPr>
        </p:nvSpPr>
        <p:spPr>
          <a:xfrm>
            <a:off x="178902" y="900918"/>
            <a:ext cx="8796971" cy="3385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>
            <p:custDataLst>
              <p:tags r:id="rId6"/>
            </p:custDataLst>
          </p:nvPr>
        </p:nvSpPr>
        <p:spPr>
          <a:xfrm>
            <a:off x="242514" y="1020634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2.4.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детский «Ромашка» с мягким сиденьем из кожзама.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7"/>
            </p:custDataLst>
          </p:nvPr>
        </p:nvSpPr>
        <p:spPr>
          <a:xfrm>
            <a:off x="178390" y="3356992"/>
            <a:ext cx="13681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светло – коричневое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8"/>
            </p:custDataLst>
          </p:nvPr>
        </p:nvSpPr>
        <p:spPr>
          <a:xfrm>
            <a:off x="1605861" y="3356992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9"/>
            </p:custDataLst>
          </p:nvPr>
        </p:nvSpPr>
        <p:spPr>
          <a:xfrm>
            <a:off x="3078176" y="3356957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0"/>
            </p:custDataLst>
          </p:nvPr>
        </p:nvSpPr>
        <p:spPr>
          <a:xfrm>
            <a:off x="4531729" y="3356992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>
            <p:custDataLst>
              <p:tags r:id="rId11"/>
            </p:custDataLst>
          </p:nvPr>
        </p:nvSpPr>
        <p:spPr>
          <a:xfrm>
            <a:off x="6009627" y="3367658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7529644" y="3356992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7532" r="5068" b="17388"/>
          <a:stretch/>
        </p:blipFill>
        <p:spPr>
          <a:xfrm>
            <a:off x="7474132" y="1503528"/>
            <a:ext cx="1427313" cy="18435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12792" r="3046" b="9153"/>
          <a:stretch/>
        </p:blipFill>
        <p:spPr>
          <a:xfrm>
            <a:off x="1649667" y="1513393"/>
            <a:ext cx="1371801" cy="1833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0" t="12202" r="1801" b="10398"/>
          <a:stretch/>
        </p:blipFill>
        <p:spPr>
          <a:xfrm>
            <a:off x="3053064" y="1513393"/>
            <a:ext cx="1453553" cy="183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5868" r="4952" b="14288"/>
          <a:stretch/>
        </p:blipFill>
        <p:spPr>
          <a:xfrm>
            <a:off x="242513" y="1523256"/>
            <a:ext cx="1363347" cy="18238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r="7339" b="15265"/>
          <a:stretch/>
        </p:blipFill>
        <p:spPr>
          <a:xfrm>
            <a:off x="4534519" y="1513393"/>
            <a:ext cx="1463121" cy="18337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9419" r="6269" b="12557"/>
          <a:stretch/>
        </p:blipFill>
        <p:spPr>
          <a:xfrm>
            <a:off x="6040509" y="1513393"/>
            <a:ext cx="1393372" cy="1833734"/>
          </a:xfrm>
          <a:prstGeom prst="rect">
            <a:avLst/>
          </a:prstGeom>
        </p:spPr>
      </p:pic>
      <p:sp>
        <p:nvSpPr>
          <p:cNvPr id="24" name="TextBox 23"/>
          <p:cNvSpPr txBox="1"/>
          <p:nvPr>
            <p:custDataLst>
              <p:tags r:id="rId19"/>
            </p:custDataLst>
          </p:nvPr>
        </p:nvSpPr>
        <p:spPr>
          <a:xfrm>
            <a:off x="178902" y="4286256"/>
            <a:ext cx="8742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Поверхность табурета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В отделке применяется кожзам марки «Фокс». Возможно применение других марок и цветов </a:t>
            </a:r>
            <a:r>
              <a:rPr lang="ru-RU" sz="1000" dirty="0" err="1" smtClean="0">
                <a:solidFill>
                  <a:schemeClr val="accent6">
                    <a:lumMod val="50000"/>
                  </a:schemeClr>
                </a:solidFill>
              </a:rPr>
              <a:t>кожзама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по договоренности с покупателем;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Табуреты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производятся 5 размеров согласно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ГОСТа: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210(диаметр сиденья) х 370(диагональ ножек) х 180(высота)мм;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230(диаметр сиденья) х 370(диагональ ножек) х 220(высота)мм;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250(диаметр сиденья) х 370(диагональ ножек) х 260(высота)мм;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270(диаметр сиденья) х 370(диагональ ножек) х 300(высота)мм;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290(диаметр сиденья) х 370(диагональ ножек) х 340(высота)мм;</a:t>
            </a: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Основной размер: 260(диаметр сиденья) х 370(диагональ ножек) х 300(высота)м;</a:t>
            </a: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5. Английское название табурета  «</a:t>
            </a:r>
            <a:r>
              <a:rPr lang="ru-RU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593523" y="123815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>
            <p:custDataLst>
              <p:tags r:id="rId21"/>
            </p:custDataLst>
          </p:nvPr>
        </p:nvSpPr>
        <p:spPr>
          <a:xfrm>
            <a:off x="612798" y="6137427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1"/>
              </a:rPr>
              <a:t>sales@pfmk.ru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1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gallery dir="l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12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 rot="2793287">
            <a:off x="174377" y="6230158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186163" y="4005064"/>
            <a:ext cx="8742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стола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  договоренности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 покупателем;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стола без покраски;</a:t>
            </a:r>
          </a:p>
          <a:p>
            <a:pPr lvl="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Столы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производятся 5 размеров согласно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ГОСТа: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560(диагональ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340(высота)мм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560(диагональ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400(высота)мм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560(диагональ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450(высота)мм;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560(диагональ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520(высота)мм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560(диагональ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580(высота)мм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;</a:t>
            </a:r>
          </a:p>
          <a:p>
            <a:pPr lvl="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Основной размер: 600(диаметр столешницы)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560(диагональ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450(высота)мм;</a:t>
            </a: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5. Английское название стола  «</a:t>
            </a:r>
            <a:r>
              <a:rPr lang="ru-RU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  <a:p>
            <a:pPr lvl="0"/>
            <a:endParaRPr lang="ru-RU" sz="1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6"/>
            </p:custDataLst>
          </p:nvPr>
        </p:nvSpPr>
        <p:spPr>
          <a:xfrm>
            <a:off x="214282" y="908720"/>
            <a:ext cx="8786874" cy="30203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>
            <p:custDataLst>
              <p:tags r:id="rId7"/>
            </p:custDataLst>
          </p:nvPr>
        </p:nvSpPr>
        <p:spPr>
          <a:xfrm>
            <a:off x="214282" y="1000108"/>
            <a:ext cx="8786874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3.1.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 детский «Ромашка».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8"/>
            </p:custDataLst>
          </p:nvPr>
        </p:nvSpPr>
        <p:spPr>
          <a:xfrm>
            <a:off x="161435" y="3081858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9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9"/>
            </p:custDataLst>
          </p:nvPr>
        </p:nvSpPr>
        <p:spPr>
          <a:xfrm>
            <a:off x="1584015" y="3073941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0"/>
            </p:custDataLst>
          </p:nvPr>
        </p:nvSpPr>
        <p:spPr>
          <a:xfrm>
            <a:off x="2981360" y="3029329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1"/>
            </p:custDataLst>
          </p:nvPr>
        </p:nvSpPr>
        <p:spPr>
          <a:xfrm>
            <a:off x="4531728" y="3058701"/>
            <a:ext cx="1449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>
            <p:custDataLst>
              <p:tags r:id="rId12"/>
            </p:custDataLst>
          </p:nvPr>
        </p:nvSpPr>
        <p:spPr>
          <a:xfrm>
            <a:off x="6091154" y="3051188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TextBox 41"/>
          <p:cNvSpPr txBox="1"/>
          <p:nvPr>
            <p:custDataLst>
              <p:tags r:id="rId13"/>
            </p:custDataLst>
          </p:nvPr>
        </p:nvSpPr>
        <p:spPr>
          <a:xfrm>
            <a:off x="7571675" y="3051081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1433686" y="142852"/>
            <a:ext cx="604867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>
                <a:blipFill>
                  <a:blip r:embed="rId26"/>
                  <a:tile tx="0" ty="0" sx="100000" sy="100000" flip="none" algn="tl"/>
                </a:blipFill>
                <a:latin typeface="Book Antiqua" pitchFamily="18" charset="0"/>
              </a:rPr>
              <a:t>3</a:t>
            </a:r>
            <a:r>
              <a:rPr lang="ru-RU" sz="3200" b="1" i="1" dirty="0" smtClean="0">
                <a:blipFill>
                  <a:blip r:embed="rId26"/>
                  <a:tile tx="0" ty="0" sx="100000" sy="100000" flip="none" algn="tl"/>
                </a:blipFill>
                <a:latin typeface="Book Antiqua" pitchFamily="18" charset="0"/>
              </a:rPr>
              <a:t>. СТОЛЫ ДЕТСКИЕ.</a:t>
            </a:r>
            <a:endParaRPr lang="ru-RU" sz="3200" b="1" i="1" dirty="0">
              <a:blipFill>
                <a:blip r:embed="rId26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2" t="2905" r="19707" b="3829"/>
          <a:stretch/>
        </p:blipFill>
        <p:spPr>
          <a:xfrm>
            <a:off x="329982" y="1643050"/>
            <a:ext cx="1266369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7975"/>
          <a:stretch/>
        </p:blipFill>
        <p:spPr>
          <a:xfrm>
            <a:off x="1640910" y="1638849"/>
            <a:ext cx="1403716" cy="128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t="1754" r="18215" b="-1"/>
          <a:stretch/>
        </p:blipFill>
        <p:spPr>
          <a:xfrm>
            <a:off x="3081708" y="1638640"/>
            <a:ext cx="1349003" cy="129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t="1203" r="20937" b="-1"/>
          <a:stretch/>
        </p:blipFill>
        <p:spPr>
          <a:xfrm>
            <a:off x="4488399" y="1640304"/>
            <a:ext cx="1393991" cy="128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14648"/>
          <a:stretch/>
        </p:blipFill>
        <p:spPr>
          <a:xfrm>
            <a:off x="5945722" y="1644921"/>
            <a:ext cx="1491157" cy="1280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3351" r="20952"/>
          <a:stretch/>
        </p:blipFill>
        <p:spPr>
          <a:xfrm>
            <a:off x="7507217" y="1645880"/>
            <a:ext cx="1371801" cy="127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613423" y="154231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>
            <p:custDataLst>
              <p:tags r:id="rId22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4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>
            <p:custDataLst>
              <p:tags r:id="rId2"/>
            </p:custDataLst>
          </p:nvPr>
        </p:nvSpPr>
        <p:spPr>
          <a:xfrm>
            <a:off x="49329" y="44624"/>
            <a:ext cx="8983999" cy="66864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13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 rot="2530336">
            <a:off x="136510" y="6180032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181887" y="3882994"/>
            <a:ext cx="87429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стола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Столы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производятся 5 размеров согласно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ГОСТа: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560(диагональ ножек) х 340(высота)мм;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560(диагональ ножек) х 400(высота)мм;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560(диагональ ножек) х 450(высота)мм;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560(диагональ ножек) х 520(высота)мм;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600(диаметр столешницы) х 560(диагональ ножек) х 580(высота)мм;</a:t>
            </a: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Основной размер: 600(диаметр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560(диагональ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450(высота)мм;</a:t>
            </a: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5. Английское название стола  «</a:t>
            </a:r>
            <a:r>
              <a:rPr lang="ru-RU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  <a:p>
            <a:pPr lvl="0"/>
            <a:endParaRPr lang="ru-RU" sz="1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6"/>
            </p:custDataLst>
          </p:nvPr>
        </p:nvSpPr>
        <p:spPr>
          <a:xfrm>
            <a:off x="142844" y="908720"/>
            <a:ext cx="8796971" cy="28991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>
            <p:custDataLst>
              <p:tags r:id="rId7"/>
            </p:custDataLst>
          </p:nvPr>
        </p:nvSpPr>
        <p:spPr>
          <a:xfrm>
            <a:off x="378350" y="959094"/>
            <a:ext cx="8451544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3.2.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 детский «Ромашка» с цветной столешницей.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8"/>
            </p:custDataLst>
          </p:nvPr>
        </p:nvSpPr>
        <p:spPr>
          <a:xfrm>
            <a:off x="178902" y="292838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красная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601" r="19359"/>
          <a:stretch/>
        </p:blipFill>
        <p:spPr>
          <a:xfrm>
            <a:off x="242452" y="1501339"/>
            <a:ext cx="1306141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931" r="19663"/>
          <a:stretch/>
        </p:blipFill>
        <p:spPr>
          <a:xfrm>
            <a:off x="1630803" y="1501340"/>
            <a:ext cx="1386783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r="19327" b="4036"/>
          <a:stretch/>
        </p:blipFill>
        <p:spPr>
          <a:xfrm>
            <a:off x="3103711" y="1501340"/>
            <a:ext cx="1339783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4100" r="17671"/>
          <a:stretch/>
        </p:blipFill>
        <p:spPr>
          <a:xfrm>
            <a:off x="4531481" y="1501340"/>
            <a:ext cx="1394368" cy="128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658" r="19894" b="6214"/>
          <a:stretch/>
        </p:blipFill>
        <p:spPr>
          <a:xfrm>
            <a:off x="6012909" y="1501340"/>
            <a:ext cx="1373479" cy="128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1608493" y="292228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желтая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>
            <p:custDataLst>
              <p:tags r:id="rId15"/>
            </p:custDataLst>
          </p:nvPr>
        </p:nvSpPr>
        <p:spPr>
          <a:xfrm>
            <a:off x="3043716" y="292228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зеленая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TextBox 32"/>
          <p:cNvSpPr txBox="1"/>
          <p:nvPr>
            <p:custDataLst>
              <p:tags r:id="rId16"/>
            </p:custDataLst>
          </p:nvPr>
        </p:nvSpPr>
        <p:spPr>
          <a:xfrm>
            <a:off x="4608884" y="2916184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голубая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>
            <p:custDataLst>
              <p:tags r:id="rId17"/>
            </p:custDataLst>
          </p:nvPr>
        </p:nvSpPr>
        <p:spPr>
          <a:xfrm>
            <a:off x="6068145" y="2916184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розовая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TextBox 42"/>
          <p:cNvSpPr txBox="1"/>
          <p:nvPr>
            <p:custDataLst>
              <p:tags r:id="rId18"/>
            </p:custDataLst>
          </p:nvPr>
        </p:nvSpPr>
        <p:spPr>
          <a:xfrm>
            <a:off x="7461741" y="2916184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белёсая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t="912" r="21833" b="3621"/>
          <a:stretch/>
        </p:blipFill>
        <p:spPr>
          <a:xfrm>
            <a:off x="7479463" y="1483771"/>
            <a:ext cx="1332707" cy="132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566536" y="98806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>
            <p:custDataLst>
              <p:tags r:id="rId20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0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1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3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14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200481" y="3573016"/>
            <a:ext cx="8742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стола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цвете.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Возможно применение других лаков и цветов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стола без покраски;</a:t>
            </a:r>
          </a:p>
          <a:p>
            <a:pPr lvl="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Столы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производятся 5 размеров согласно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ГОСТа: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450(длина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340(высота)мм;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450(длина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400(высота)мм;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450(длина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450(длина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520(высота)мм;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450(длина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580(высота)мм;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  <a:p>
            <a:pPr lvl="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4. Основной размер: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столешницы)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450(длина столешницы)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450(высота)мм;</a:t>
            </a: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5. Английское название стола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«</a:t>
            </a:r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S</a:t>
            </a:r>
            <a:r>
              <a:rPr lang="en-US" sz="1000" dirty="0" smtClean="0">
                <a:solidFill>
                  <a:srgbClr val="F79646">
                    <a:lumMod val="50000"/>
                  </a:srgbClr>
                </a:solidFill>
              </a:rPr>
              <a:t>quare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».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5"/>
            </p:custDataLst>
          </p:nvPr>
        </p:nvSpPr>
        <p:spPr>
          <a:xfrm>
            <a:off x="178902" y="836712"/>
            <a:ext cx="8796971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>
            <p:custDataLst>
              <p:tags r:id="rId6"/>
            </p:custDataLst>
          </p:nvPr>
        </p:nvSpPr>
        <p:spPr>
          <a:xfrm>
            <a:off x="242514" y="980728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3.3.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 детский «Квадратный».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7"/>
            </p:custDataLst>
          </p:nvPr>
        </p:nvSpPr>
        <p:spPr>
          <a:xfrm>
            <a:off x="436306" y="2846565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>
            <p:custDataLst>
              <p:tags r:id="rId8"/>
            </p:custDataLst>
          </p:nvPr>
        </p:nvSpPr>
        <p:spPr>
          <a:xfrm>
            <a:off x="1912380" y="2873089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3346562" y="2860165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849396" y="2865493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11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Венге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319635" y="285736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7668344" y="285736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«Белесый».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t="6066" r="16763" b="4475"/>
          <a:stretch/>
        </p:blipFill>
        <p:spPr>
          <a:xfrm>
            <a:off x="223532" y="1565743"/>
            <a:ext cx="1345920" cy="12808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5190" r="17918" b="2534"/>
          <a:stretch/>
        </p:blipFill>
        <p:spPr>
          <a:xfrm>
            <a:off x="1637812" y="1573394"/>
            <a:ext cx="1326472" cy="12763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8874" r="18480" b="5079"/>
          <a:stretch/>
        </p:blipFill>
        <p:spPr>
          <a:xfrm>
            <a:off x="6000739" y="1570018"/>
            <a:ext cx="1470239" cy="128082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9213" r="16484"/>
          <a:stretch/>
        </p:blipFill>
        <p:spPr>
          <a:xfrm>
            <a:off x="7547658" y="1559846"/>
            <a:ext cx="1429683" cy="128082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9000" r="19426" b="2198"/>
          <a:stretch/>
        </p:blipFill>
        <p:spPr>
          <a:xfrm>
            <a:off x="4571978" y="1559845"/>
            <a:ext cx="1344496" cy="129752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4831" r="14378"/>
          <a:stretch/>
        </p:blipFill>
        <p:spPr>
          <a:xfrm>
            <a:off x="3034990" y="1565742"/>
            <a:ext cx="1430494" cy="1291625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 rot="2841105">
            <a:off x="193113" y="6238697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571324" y="90949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1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0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15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221493" y="3995678"/>
            <a:ext cx="87429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стола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Столы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производятся 5 размеров согласно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ГОСТа: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450(длина столешницы) х 340(высота)мм;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450(ширина столешницы) х 450(длина столешницы) х 400(высота)мм;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450(длина столешницы) х 450(высота)мм;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450(длина столешницы) х 520(высота)мм;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450(длина столешницы) х 580(высота)мм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;</a:t>
            </a:r>
          </a:p>
          <a:p>
            <a:pPr lvl="0"/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3.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Основной размер: 450(ширина столешницы)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450(длина столешницы)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450(высота)мм;</a:t>
            </a: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. Английское название стола «</a:t>
            </a:r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S</a:t>
            </a:r>
            <a:r>
              <a:rPr lang="en-US" sz="1000" dirty="0" smtClean="0">
                <a:solidFill>
                  <a:srgbClr val="F79646">
                    <a:lumMod val="50000"/>
                  </a:srgbClr>
                </a:solidFill>
              </a:rPr>
              <a:t>quare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».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6"/>
            </p:custDataLst>
          </p:nvPr>
        </p:nvSpPr>
        <p:spPr>
          <a:xfrm>
            <a:off x="156937" y="934768"/>
            <a:ext cx="8796971" cy="2932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>
            <p:custDataLst>
              <p:tags r:id="rId7"/>
            </p:custDataLst>
          </p:nvPr>
        </p:nvSpPr>
        <p:spPr>
          <a:xfrm>
            <a:off x="242514" y="980728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3.4.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 детский «Квадратный» с цветной столешницей.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242514" y="3303000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красная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1686143" y="331366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желтая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3240732" y="331366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зеленая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686469" y="331366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голубая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6216395" y="330196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розовая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3"/>
            </p:custDataLst>
          </p:nvPr>
        </p:nvSpPr>
        <p:spPr>
          <a:xfrm>
            <a:off x="7606932" y="3301966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белёсая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4935" r="18843" b="1838"/>
          <a:stretch/>
        </p:blipFill>
        <p:spPr>
          <a:xfrm>
            <a:off x="262299" y="1866130"/>
            <a:ext cx="1328582" cy="126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7011" r="16273" b="4104"/>
          <a:stretch/>
        </p:blipFill>
        <p:spPr>
          <a:xfrm>
            <a:off x="1637427" y="1857363"/>
            <a:ext cx="1362937" cy="127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4168" r="16817" b="3008"/>
          <a:stretch/>
        </p:blipFill>
        <p:spPr>
          <a:xfrm>
            <a:off x="3071802" y="1857364"/>
            <a:ext cx="1428760" cy="128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t="5150" r="16602" b="3164"/>
          <a:stretch/>
        </p:blipFill>
        <p:spPr>
          <a:xfrm>
            <a:off x="4572000" y="1857364"/>
            <a:ext cx="1363781" cy="128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7822" r="17493" b="4707"/>
          <a:stretch/>
        </p:blipFill>
        <p:spPr>
          <a:xfrm>
            <a:off x="6000760" y="1857364"/>
            <a:ext cx="1386049" cy="128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t="3600" r="20688" b="3600"/>
          <a:stretch/>
        </p:blipFill>
        <p:spPr>
          <a:xfrm>
            <a:off x="7446957" y="1844780"/>
            <a:ext cx="1417713" cy="128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77057" y="188639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7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16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216357" y="3543616"/>
            <a:ext cx="8742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стола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цвете. Возможно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применение других лаков и цветов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стола без покраски;</a:t>
            </a:r>
          </a:p>
          <a:p>
            <a:pPr lvl="0"/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. Столы производятся 5 размеров согласно ГОСТа: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450(ширина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340(высота)мм;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450(ширина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400(высота)мм;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520(высота)мм;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580(высота)мм;</a:t>
            </a:r>
          </a:p>
          <a:p>
            <a:pPr lvl="0"/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4. Основной размер: 440(ширина столешницы)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столешницы)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450(высота)мм;</a:t>
            </a: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5. Английское название стола «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ru-RU" sz="1000" dirty="0" err="1">
                <a:solidFill>
                  <a:schemeClr val="accent6">
                    <a:lumMod val="50000"/>
                  </a:schemeClr>
                </a:solidFill>
              </a:rPr>
              <a:t>ectangular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</p:txBody>
      </p:sp>
      <p:sp>
        <p:nvSpPr>
          <p:cNvPr id="35" name="Прямоугольник 34"/>
          <p:cNvSpPr/>
          <p:nvPr>
            <p:custDataLst>
              <p:tags r:id="rId5"/>
            </p:custDataLst>
          </p:nvPr>
        </p:nvSpPr>
        <p:spPr>
          <a:xfrm>
            <a:off x="202169" y="908720"/>
            <a:ext cx="8796971" cy="26082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>
            <p:custDataLst>
              <p:tags r:id="rId6"/>
            </p:custDataLst>
          </p:nvPr>
        </p:nvSpPr>
        <p:spPr>
          <a:xfrm>
            <a:off x="309288" y="1047243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3.5.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 детский «Прямоугольный».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7"/>
            </p:custDataLst>
          </p:nvPr>
        </p:nvSpPr>
        <p:spPr>
          <a:xfrm>
            <a:off x="450101" y="285145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>
            <p:custDataLst>
              <p:tags r:id="rId8"/>
            </p:custDataLst>
          </p:nvPr>
        </p:nvSpPr>
        <p:spPr>
          <a:xfrm>
            <a:off x="1864725" y="285145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3338715" y="285145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807271" y="283468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11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Венге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6303606" y="285145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7749317" y="2842700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 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«Белесый».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t="3903" r="16398" b="2829"/>
          <a:stretch/>
        </p:blipFill>
        <p:spPr>
          <a:xfrm>
            <a:off x="242514" y="1595541"/>
            <a:ext cx="1352348" cy="109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6532" r="8044" b="728"/>
          <a:stretch/>
        </p:blipFill>
        <p:spPr>
          <a:xfrm>
            <a:off x="1611789" y="1593115"/>
            <a:ext cx="1431008" cy="109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843" r="10204" b="3467"/>
          <a:stretch/>
        </p:blipFill>
        <p:spPr>
          <a:xfrm>
            <a:off x="3078806" y="1595542"/>
            <a:ext cx="1412037" cy="109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t="3607" r="9774" b="5280"/>
          <a:stretch/>
        </p:blipFill>
        <p:spPr>
          <a:xfrm>
            <a:off x="4514075" y="1593115"/>
            <a:ext cx="1508760" cy="109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5069" r="7277" b="3102"/>
          <a:stretch/>
        </p:blipFill>
        <p:spPr>
          <a:xfrm>
            <a:off x="6058623" y="1595542"/>
            <a:ext cx="1519004" cy="109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3165" r="15432" b="3165"/>
          <a:stretch/>
        </p:blipFill>
        <p:spPr>
          <a:xfrm>
            <a:off x="7626169" y="1593115"/>
            <a:ext cx="1317307" cy="109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7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 rot="3050892">
            <a:off x="180250" y="6212839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93647" y="152394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4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17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 rot="2885071">
            <a:off x="175393" y="62515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210913" y="4071725"/>
            <a:ext cx="87429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стола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Столы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производятся 5 размеров согласно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ГОСТа: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340(высота)мм;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450(ширина 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400(высота)мм;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450(высота)мм;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520(высота)мм;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450(ширина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столешницы)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580(высота)мм;</a:t>
            </a:r>
          </a:p>
          <a:p>
            <a:pPr lvl="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Основной размер: 440(ширина столешницы)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600(длина столешницы)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450(высота)мм;</a:t>
            </a: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.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Английское название стола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ru-RU" sz="1000" dirty="0" err="1">
                <a:solidFill>
                  <a:schemeClr val="accent6">
                    <a:lumMod val="50000"/>
                  </a:schemeClr>
                </a:solidFill>
              </a:rPr>
              <a:t>ectangular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</p:txBody>
      </p:sp>
      <p:sp>
        <p:nvSpPr>
          <p:cNvPr id="35" name="Прямоугольник 34"/>
          <p:cNvSpPr/>
          <p:nvPr>
            <p:custDataLst>
              <p:tags r:id="rId6"/>
            </p:custDataLst>
          </p:nvPr>
        </p:nvSpPr>
        <p:spPr>
          <a:xfrm>
            <a:off x="167517" y="980728"/>
            <a:ext cx="8796971" cy="309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>
            <p:custDataLst>
              <p:tags r:id="rId7"/>
            </p:custDataLst>
          </p:nvPr>
        </p:nvSpPr>
        <p:spPr>
          <a:xfrm>
            <a:off x="270868" y="1121113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3.6.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 детский «Прямоугольный» с цветной столешницей.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210708" y="3406105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красная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1698266" y="3386673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желтая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3232182" y="334853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зеленая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680594" y="334853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голубая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6165814" y="334853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розовая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3"/>
            </p:custDataLst>
          </p:nvPr>
        </p:nvSpPr>
        <p:spPr>
          <a:xfrm>
            <a:off x="7536590" y="334853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 столешница белёсая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581" r="11587"/>
          <a:stretch/>
        </p:blipFill>
        <p:spPr>
          <a:xfrm>
            <a:off x="210708" y="1888554"/>
            <a:ext cx="1357888" cy="124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851" r="11392" b="1851"/>
          <a:stretch/>
        </p:blipFill>
        <p:spPr>
          <a:xfrm>
            <a:off x="1593414" y="1894934"/>
            <a:ext cx="1473004" cy="124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1517" r="10404" b="1857"/>
          <a:stretch/>
        </p:blipFill>
        <p:spPr>
          <a:xfrm>
            <a:off x="3097522" y="1888554"/>
            <a:ext cx="1424176" cy="12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386" r="9423" b="3376"/>
          <a:stretch/>
        </p:blipFill>
        <p:spPr>
          <a:xfrm>
            <a:off x="4537360" y="1888555"/>
            <a:ext cx="1423291" cy="124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2218" r="10291" b="1"/>
          <a:stretch/>
        </p:blipFill>
        <p:spPr>
          <a:xfrm>
            <a:off x="5980514" y="1887841"/>
            <a:ext cx="1448238" cy="124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2997" r="11471"/>
          <a:stretch/>
        </p:blipFill>
        <p:spPr>
          <a:xfrm>
            <a:off x="7456688" y="1887841"/>
            <a:ext cx="1444757" cy="1254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66536" y="18864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9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1306880" y="142853"/>
            <a:ext cx="604867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4</a:t>
            </a:r>
            <a:r>
              <a:rPr lang="ru-RU" sz="3200" b="1" i="1" dirty="0" smtClean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. </a:t>
            </a:r>
            <a:r>
              <a:rPr lang="ru-RU" sz="3200" b="1" i="1" dirty="0" smtClean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ТАБУРЕТЫ БАРНЫЕ.</a:t>
            </a:r>
            <a:endParaRPr lang="ru-RU" sz="3200" b="1" i="1" dirty="0">
              <a:blipFill>
                <a:blip r:embed="rId25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186377" y="4385930"/>
            <a:ext cx="8742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79646">
                    <a:lumMod val="50000"/>
                  </a:srgb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1. Поверхность табурета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endParaRPr lang="ru-RU" sz="1200" dirty="0" smtClean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    покрытия поверхности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по договоренности с покупателем;</a:t>
            </a:r>
          </a:p>
          <a:p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2. Поверхность табурета без покраски;</a:t>
            </a:r>
          </a:p>
          <a:p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3. Размеры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: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330(диаметр сиденья) х 470(диагональ ножек) х 700(высота</a:t>
            </a:r>
            <a:r>
              <a:rPr lang="en-US" sz="1200" dirty="0" smtClean="0">
                <a:solidFill>
                  <a:srgbClr val="F79646">
                    <a:lumMod val="50000"/>
                  </a:srgbClr>
                </a:solidFill>
              </a:rPr>
              <a:t>)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мм;</a:t>
            </a:r>
          </a:p>
          <a:p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4. Английское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название табурета «</a:t>
            </a:r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E</a:t>
            </a:r>
            <a:r>
              <a:rPr lang="ru-RU" sz="1200" dirty="0" err="1">
                <a:solidFill>
                  <a:srgbClr val="F79646">
                    <a:lumMod val="50000"/>
                  </a:srgbClr>
                </a:solidFill>
              </a:rPr>
              <a:t>ссо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  <a:p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6"/>
            </p:custDataLst>
          </p:nvPr>
        </p:nvSpPr>
        <p:spPr>
          <a:xfrm>
            <a:off x="125173" y="908720"/>
            <a:ext cx="8884674" cy="34772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7"/>
            </p:custDataLst>
          </p:nvPr>
        </p:nvSpPr>
        <p:spPr>
          <a:xfrm>
            <a:off x="178390" y="3822355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652464" y="3822355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3117006" y="3822354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4608884" y="3815659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Венге»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6065832" y="3822355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Черный»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12"/>
            </p:custDataLst>
          </p:nvPr>
        </p:nvSpPr>
        <p:spPr>
          <a:xfrm>
            <a:off x="7587329" y="3815659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Белёсый»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>
            <p:custDataLst>
              <p:tags r:id="rId13"/>
            </p:custDataLst>
          </p:nvPr>
        </p:nvSpPr>
        <p:spPr>
          <a:xfrm>
            <a:off x="242514" y="980728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барный «Экко» с жестким сиденьем.</a:t>
            </a:r>
            <a:endParaRPr lang="ru-RU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t="17468" r="14511" b="2740"/>
          <a:stretch/>
        </p:blipFill>
        <p:spPr>
          <a:xfrm>
            <a:off x="178390" y="1380839"/>
            <a:ext cx="1265406" cy="222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13388" r="6612"/>
          <a:stretch/>
        </p:blipFill>
        <p:spPr>
          <a:xfrm>
            <a:off x="1546541" y="1380838"/>
            <a:ext cx="1364299" cy="2228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4366" r="9589" b="632"/>
          <a:stretch/>
        </p:blipFill>
        <p:spPr>
          <a:xfrm>
            <a:off x="3024265" y="1380837"/>
            <a:ext cx="1380095" cy="222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16785" r="9617" b="1418"/>
          <a:stretch/>
        </p:blipFill>
        <p:spPr>
          <a:xfrm>
            <a:off x="4550400" y="1380840"/>
            <a:ext cx="1362720" cy="222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9328" r="8508"/>
          <a:stretch/>
        </p:blipFill>
        <p:spPr>
          <a:xfrm>
            <a:off x="7598354" y="1380839"/>
            <a:ext cx="1313335" cy="222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9469" r="6162" b="2748"/>
          <a:stretch/>
        </p:blipFill>
        <p:spPr>
          <a:xfrm>
            <a:off x="6065832" y="1380839"/>
            <a:ext cx="1371801" cy="222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631071" y="114793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>
            <p:custDataLst>
              <p:tags r:id="rId21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18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7" name="TextBox 36"/>
          <p:cNvSpPr txBox="1"/>
          <p:nvPr>
            <p:custDataLst>
              <p:tags r:id="rId22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2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9" name="TextBox 28"/>
          <p:cNvSpPr txBox="1"/>
          <p:nvPr>
            <p:custDataLst>
              <p:tags r:id="rId3"/>
            </p:custDataLst>
          </p:nvPr>
        </p:nvSpPr>
        <p:spPr>
          <a:xfrm>
            <a:off x="200481" y="4463831"/>
            <a:ext cx="87429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79646">
                    <a:lumMod val="50000"/>
                  </a:srgbClr>
                </a:solidFill>
              </a:rPr>
              <a:t>Описание вариантов производимой мебели: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Поверхность табурета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покрытия поверхности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по договоренности с покупателем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;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В отделке применяется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текстиль марок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«</a:t>
            </a:r>
            <a:r>
              <a:rPr lang="ru-RU" sz="1200" dirty="0" err="1" smtClean="0">
                <a:solidFill>
                  <a:srgbClr val="F79646">
                    <a:lumMod val="50000"/>
                  </a:srgbClr>
                </a:solidFill>
              </a:rPr>
              <a:t>Флок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», «</a:t>
            </a:r>
            <a:r>
              <a:rPr lang="ru-RU" sz="1200" dirty="0" err="1" smtClean="0">
                <a:solidFill>
                  <a:srgbClr val="F79646">
                    <a:lumMod val="50000"/>
                  </a:srgbClr>
                </a:solidFill>
              </a:rPr>
              <a:t>Шинилл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».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Возможно применение других марок и цветов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текстиля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по договоренности с покупателем;</a:t>
            </a:r>
          </a:p>
          <a:p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3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. Поверхность табурета без покраски;</a:t>
            </a:r>
          </a:p>
          <a:p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4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. Размеры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: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330(диаметр сиденья) х 470(диагональ ножек) х 710(высота</a:t>
            </a:r>
            <a:r>
              <a:rPr lang="en-US" sz="1200" dirty="0" smtClean="0">
                <a:solidFill>
                  <a:srgbClr val="F79646">
                    <a:lumMod val="50000"/>
                  </a:srgbClr>
                </a:solidFill>
              </a:rPr>
              <a:t>)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мм;</a:t>
            </a:r>
          </a:p>
          <a:p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5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. Английское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название табурета «</a:t>
            </a:r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E</a:t>
            </a:r>
            <a:r>
              <a:rPr lang="ru-RU" sz="1200" dirty="0" err="1">
                <a:solidFill>
                  <a:srgbClr val="F79646">
                    <a:lumMod val="50000"/>
                  </a:srgbClr>
                </a:solidFill>
              </a:rPr>
              <a:t>ссо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  <a:p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4"/>
            </p:custDataLst>
          </p:nvPr>
        </p:nvSpPr>
        <p:spPr>
          <a:xfrm>
            <a:off x="151915" y="908720"/>
            <a:ext cx="8796971" cy="35205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151915" y="3694390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Бесцветный»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светло-коричневое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1652463" y="3694389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Бук», 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3056150" y="3700432"/>
            <a:ext cx="1371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Вишня», 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черное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4602056" y="3700432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Венге»,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сиденье светло-коричневое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9"/>
            </p:custDataLst>
          </p:nvPr>
        </p:nvSpPr>
        <p:spPr>
          <a:xfrm>
            <a:off x="6055568" y="3687424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Черный»,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7520679" y="3694390"/>
            <a:ext cx="1371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Белёсый»,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черное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>
            <p:custDataLst>
              <p:tags r:id="rId11"/>
            </p:custDataLst>
          </p:nvPr>
        </p:nvSpPr>
        <p:spPr>
          <a:xfrm>
            <a:off x="242514" y="980728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.2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барный «Экко» с мягким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сиденьем 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текстиля.</a:t>
            </a:r>
            <a:endParaRPr lang="ru-RU" sz="2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7" t="20364" r="14838" b="4078"/>
          <a:stretch/>
        </p:blipFill>
        <p:spPr>
          <a:xfrm>
            <a:off x="208141" y="1488024"/>
            <a:ext cx="1248099" cy="2072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17873" r="6339" b="1968"/>
          <a:stretch/>
        </p:blipFill>
        <p:spPr>
          <a:xfrm>
            <a:off x="1567522" y="1488025"/>
            <a:ext cx="1372817" cy="208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t="16460" r="8037" b="1458"/>
          <a:stretch/>
        </p:blipFill>
        <p:spPr>
          <a:xfrm>
            <a:off x="3024264" y="1488025"/>
            <a:ext cx="1435575" cy="210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9" t="18221" r="8456" b="353"/>
          <a:stretch/>
        </p:blipFill>
        <p:spPr>
          <a:xfrm>
            <a:off x="4571979" y="1488025"/>
            <a:ext cx="1401878" cy="210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t="17966" r="7638" b="2614"/>
          <a:stretch/>
        </p:blipFill>
        <p:spPr>
          <a:xfrm>
            <a:off x="6055568" y="1488025"/>
            <a:ext cx="1363673" cy="210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1" t="14377" r="5485" b="3197"/>
          <a:stretch/>
        </p:blipFill>
        <p:spPr>
          <a:xfrm>
            <a:off x="7531794" y="1488025"/>
            <a:ext cx="1345424" cy="210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17642" y="124433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>
            <p:custDataLst>
              <p:tags r:id="rId20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19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7" name="TextBox 36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1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4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66536" y="18864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 rot="3238681">
            <a:off x="145710" y="6259577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460432" y="63093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6292391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95342" y="4179197"/>
            <a:ext cx="8742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Поверхность стула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стула без покраски;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3. Стулья производятся 5 размеров согласно ГОСТа: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210(диаметр сиденья) х 470(диагональ ножек) х 370(высота)мм;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230(диаметр сиденья) х 470(диагональ ножек) х 474(высота)мм;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250(диаметр сиденья) х 470(диагональ ножек) х 514(высота)мм;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270(диаметр сиденья) х 470(диагональ ножек) х 554(высота)мм;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290(диаметр сиденья) х 470(диагональ ножек) х 594(высота)мм;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3. Основной размер:260(диаметр сиденья) х 470(диагональ ножек) х 554(высота)мм;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4. Английское название стула  «</a:t>
            </a:r>
            <a:r>
              <a:rPr lang="en-US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</p:txBody>
      </p: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1433686" y="260648"/>
            <a:ext cx="604867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 smtClean="0">
                <a:blipFill>
                  <a:blip r:embed="rId28"/>
                  <a:tile tx="0" ty="0" sx="100000" sy="100000" flip="none" algn="tl"/>
                </a:blipFill>
                <a:latin typeface="Book Antiqua" pitchFamily="18" charset="0"/>
              </a:rPr>
              <a:t>1. СТУЛЬЯ ДЕТСКИЕ.</a:t>
            </a:r>
            <a:endParaRPr lang="ru-RU" sz="3200" b="1" i="1" dirty="0">
              <a:blipFill>
                <a:blip r:embed="rId28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9"/>
            </p:custDataLst>
          </p:nvPr>
        </p:nvSpPr>
        <p:spPr>
          <a:xfrm>
            <a:off x="169222" y="1000108"/>
            <a:ext cx="8796971" cy="31741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93403" y="3721184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>
            <p:custDataLst>
              <p:tags r:id="rId11"/>
            </p:custDataLst>
          </p:nvPr>
        </p:nvSpPr>
        <p:spPr>
          <a:xfrm>
            <a:off x="4682711" y="3721183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1763688" y="3721184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13"/>
            </p:custDataLst>
          </p:nvPr>
        </p:nvSpPr>
        <p:spPr>
          <a:xfrm>
            <a:off x="3212101" y="3721184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14"/>
            </p:custDataLst>
          </p:nvPr>
        </p:nvSpPr>
        <p:spPr>
          <a:xfrm>
            <a:off x="6096746" y="372118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5"/>
            </p:custDataLst>
          </p:nvPr>
        </p:nvSpPr>
        <p:spPr>
          <a:xfrm>
            <a:off x="7516985" y="3743374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>
            <p:custDataLst>
              <p:tags r:id="rId16"/>
            </p:custDataLst>
          </p:nvPr>
        </p:nvSpPr>
        <p:spPr>
          <a:xfrm>
            <a:off x="254437" y="1249740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1.1.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Стул детский «Ромашка» с жестким сиденьем.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" b="6530"/>
          <a:stretch/>
        </p:blipFill>
        <p:spPr>
          <a:xfrm>
            <a:off x="254437" y="1789760"/>
            <a:ext cx="1425349" cy="183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7" b="4147"/>
          <a:stretch/>
        </p:blipFill>
        <p:spPr>
          <a:xfrm>
            <a:off x="1763688" y="1789760"/>
            <a:ext cx="1350845" cy="183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97" b="7068"/>
          <a:stretch/>
        </p:blipFill>
        <p:spPr>
          <a:xfrm>
            <a:off x="3206958" y="1789761"/>
            <a:ext cx="1401926" cy="183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520"/>
          <a:stretch/>
        </p:blipFill>
        <p:spPr>
          <a:xfrm>
            <a:off x="4682713" y="1813311"/>
            <a:ext cx="1303826" cy="183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"/>
          <a:stretch/>
        </p:blipFill>
        <p:spPr>
          <a:xfrm>
            <a:off x="6087246" y="1813311"/>
            <a:ext cx="1293066" cy="184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b="3544"/>
          <a:stretch/>
        </p:blipFill>
        <p:spPr>
          <a:xfrm>
            <a:off x="7482358" y="1813311"/>
            <a:ext cx="1370284" cy="183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>
            <p:custDataLst>
              <p:tags r:id="rId23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sales@pfmk.ru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,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8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8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8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9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9" name="TextBox 28"/>
          <p:cNvSpPr txBox="1"/>
          <p:nvPr>
            <p:custDataLst>
              <p:tags r:id="rId3"/>
            </p:custDataLst>
          </p:nvPr>
        </p:nvSpPr>
        <p:spPr>
          <a:xfrm>
            <a:off x="178902" y="4438439"/>
            <a:ext cx="87429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F79646">
                    <a:lumMod val="50000"/>
                  </a:srgbClr>
                </a:solidFill>
              </a:rPr>
              <a:t>Описание вариантов производимой мебели: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Поверхность табурета покрывается экологически чистым водным лаком в цвете. Возможно применение других лаков и цветов покрытия поверхности по договоренности с покупателем;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В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отделке применяется кожзам марки «Фокс». Возможно применение других марок и цветов </a:t>
            </a:r>
            <a:r>
              <a:rPr lang="ru-RU" sz="1200" dirty="0" err="1">
                <a:solidFill>
                  <a:srgbClr val="F79646">
                    <a:lumMod val="50000"/>
                  </a:srgbClr>
                </a:solidFill>
              </a:rPr>
              <a:t>кожзама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 по договоренности с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покупателем;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Поверхность табурета без покраски;</a:t>
            </a:r>
          </a:p>
          <a:p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4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. Размеры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: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330(диаметр сиденья) х 470(диагональ ножек) х 710(высота</a:t>
            </a:r>
            <a:r>
              <a:rPr lang="en-US" sz="1200" dirty="0" smtClean="0">
                <a:solidFill>
                  <a:srgbClr val="F79646">
                    <a:lumMod val="50000"/>
                  </a:srgbClr>
                </a:solidFill>
              </a:rPr>
              <a:t>)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мм;</a:t>
            </a:r>
          </a:p>
          <a:p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5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. Английское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название табурета «</a:t>
            </a:r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E</a:t>
            </a:r>
            <a:r>
              <a:rPr lang="ru-RU" sz="1200" dirty="0" err="1">
                <a:solidFill>
                  <a:srgbClr val="F79646">
                    <a:lumMod val="50000"/>
                  </a:srgbClr>
                </a:solidFill>
              </a:rPr>
              <a:t>ссо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  <a:p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4"/>
            </p:custDataLst>
          </p:nvPr>
        </p:nvSpPr>
        <p:spPr>
          <a:xfrm>
            <a:off x="151915" y="908720"/>
            <a:ext cx="8796971" cy="35205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5"/>
            </p:custDataLst>
          </p:nvPr>
        </p:nvSpPr>
        <p:spPr>
          <a:xfrm>
            <a:off x="178390" y="3573012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Бесцветный»,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светло-коричневое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1652463" y="3556243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Бук», 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3123083" y="3573015"/>
            <a:ext cx="1371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Вишня»,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черное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4602056" y="3573011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Венге», 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светло-коричневое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9"/>
            </p:custDataLst>
          </p:nvPr>
        </p:nvSpPr>
        <p:spPr>
          <a:xfrm>
            <a:off x="6055568" y="3573014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Черный»,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7531794" y="3573013"/>
            <a:ext cx="1371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табурета «</a:t>
            </a:r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Белёсый», </a:t>
            </a: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черное</a:t>
            </a:r>
            <a:r>
              <a:rPr lang="ru-RU" sz="11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>
            <p:custDataLst>
              <p:tags r:id="rId11"/>
            </p:custDataLst>
          </p:nvPr>
        </p:nvSpPr>
        <p:spPr>
          <a:xfrm>
            <a:off x="250047" y="956028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.3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барный «Экко» с мягким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сиденьем </a:t>
            </a: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кожзама.</a:t>
            </a:r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1535" r="13864" b="3726"/>
          <a:stretch/>
        </p:blipFill>
        <p:spPr>
          <a:xfrm>
            <a:off x="207774" y="1380836"/>
            <a:ext cx="1216070" cy="2086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t="22219" r="8204" b="2272"/>
          <a:stretch/>
        </p:blipFill>
        <p:spPr>
          <a:xfrm>
            <a:off x="1526758" y="1373283"/>
            <a:ext cx="1371801" cy="209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t="19390" r="9711" b="706"/>
          <a:stretch/>
        </p:blipFill>
        <p:spPr>
          <a:xfrm>
            <a:off x="2985147" y="1380837"/>
            <a:ext cx="1383468" cy="209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t="21756" r="8501" b="1234"/>
          <a:stretch/>
        </p:blipFill>
        <p:spPr>
          <a:xfrm>
            <a:off x="4465300" y="1373283"/>
            <a:ext cx="1387756" cy="210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17640" r="5940" b="2949"/>
          <a:stretch/>
        </p:blipFill>
        <p:spPr>
          <a:xfrm>
            <a:off x="5957439" y="1380838"/>
            <a:ext cx="1453513" cy="209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6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8211" r="7821" b="4298"/>
          <a:stretch/>
        </p:blipFill>
        <p:spPr>
          <a:xfrm>
            <a:off x="7494902" y="1380838"/>
            <a:ext cx="1397578" cy="209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75597" y="124433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>
            <p:custDataLst>
              <p:tags r:id="rId20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20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7" name="TextBox 36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2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21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1203257" y="288395"/>
            <a:ext cx="604867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>
                <a:blipFill>
                  <a:blip r:embed="rId26"/>
                  <a:tile tx="0" ty="0" sx="100000" sy="100000" flip="none" algn="tl"/>
                </a:blipFill>
                <a:latin typeface="Book Antiqua" pitchFamily="18" charset="0"/>
              </a:rPr>
              <a:t>5</a:t>
            </a:r>
            <a:r>
              <a:rPr lang="ru-RU" sz="3200" b="1" i="1" dirty="0" smtClean="0">
                <a:blipFill>
                  <a:blip r:embed="rId26"/>
                  <a:tile tx="0" ty="0" sx="100000" sy="100000" flip="none" algn="tl"/>
                </a:blipFill>
                <a:latin typeface="Book Antiqua" pitchFamily="18" charset="0"/>
              </a:rPr>
              <a:t>. </a:t>
            </a:r>
            <a:r>
              <a:rPr lang="ru-RU" sz="3200" b="1" i="1" dirty="0" smtClean="0">
                <a:blipFill>
                  <a:blip r:embed="rId26"/>
                  <a:tile tx="0" ty="0" sx="100000" sy="100000" flip="none" algn="tl"/>
                </a:blipFill>
                <a:latin typeface="Book Antiqua" pitchFamily="18" charset="0"/>
              </a:rPr>
              <a:t>ТАБУРЕТЫ.</a:t>
            </a:r>
            <a:endParaRPr lang="ru-RU" sz="3200" b="1" i="1" dirty="0">
              <a:blipFill>
                <a:blip r:embed="rId26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6"/>
            </p:custDataLst>
          </p:nvPr>
        </p:nvSpPr>
        <p:spPr>
          <a:xfrm>
            <a:off x="221493" y="4611588"/>
            <a:ext cx="8742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табурета без покраски;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Размеры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330(диаметр сиденья) х 430(диагональ ножек) х 450(высота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мм;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Английское название табурета «</a:t>
            </a:r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Fiesta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  <a:p>
            <a:endParaRPr lang="ru-RU" sz="1600" dirty="0" smtClean="0"/>
          </a:p>
        </p:txBody>
      </p:sp>
      <p:sp>
        <p:nvSpPr>
          <p:cNvPr id="35" name="Прямоугольник 34"/>
          <p:cNvSpPr/>
          <p:nvPr>
            <p:custDataLst>
              <p:tags r:id="rId7"/>
            </p:custDataLst>
          </p:nvPr>
        </p:nvSpPr>
        <p:spPr>
          <a:xfrm>
            <a:off x="149476" y="980728"/>
            <a:ext cx="8796971" cy="3600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178390" y="374460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9"/>
            </p:custDataLst>
          </p:nvPr>
        </p:nvSpPr>
        <p:spPr>
          <a:xfrm>
            <a:off x="3094651" y="3744598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6047928" y="3728098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/>
          <p:cNvSpPr txBox="1"/>
          <p:nvPr>
            <p:custDataLst>
              <p:tags r:id="rId11"/>
            </p:custDataLst>
          </p:nvPr>
        </p:nvSpPr>
        <p:spPr>
          <a:xfrm>
            <a:off x="4608884" y="3740158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/>
          <p:cNvSpPr txBox="1"/>
          <p:nvPr>
            <p:custDataLst>
              <p:tags r:id="rId12"/>
            </p:custDataLst>
          </p:nvPr>
        </p:nvSpPr>
        <p:spPr>
          <a:xfrm>
            <a:off x="7525069" y="3716038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>
            <p:custDataLst>
              <p:tags r:id="rId13"/>
            </p:custDataLst>
          </p:nvPr>
        </p:nvSpPr>
        <p:spPr>
          <a:xfrm>
            <a:off x="1687334" y="3744599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>
            <p:custDataLst>
              <p:tags r:id="rId14"/>
            </p:custDataLst>
          </p:nvPr>
        </p:nvSpPr>
        <p:spPr>
          <a:xfrm>
            <a:off x="237939" y="1124744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.1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«Фиеста» с жестким сиденьем.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7634" r="4659" b="6594"/>
          <a:stretch/>
        </p:blipFill>
        <p:spPr>
          <a:xfrm>
            <a:off x="205891" y="1785926"/>
            <a:ext cx="1409951" cy="1741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"/>
          <a:stretch/>
        </p:blipFill>
        <p:spPr>
          <a:xfrm>
            <a:off x="6047928" y="1785926"/>
            <a:ext cx="1366825" cy="1723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86" b="917"/>
          <a:stretch/>
        </p:blipFill>
        <p:spPr>
          <a:xfrm>
            <a:off x="4547961" y="1785926"/>
            <a:ext cx="1419836" cy="1741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r="2082" b="4590"/>
          <a:stretch/>
        </p:blipFill>
        <p:spPr>
          <a:xfrm>
            <a:off x="7507932" y="1785926"/>
            <a:ext cx="1388938" cy="1723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5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9" b="1253"/>
          <a:stretch/>
        </p:blipFill>
        <p:spPr>
          <a:xfrm>
            <a:off x="3127032" y="1785926"/>
            <a:ext cx="1339420" cy="1741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3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6"/>
          <a:stretch/>
        </p:blipFill>
        <p:spPr bwMode="auto">
          <a:xfrm>
            <a:off x="1715602" y="1785926"/>
            <a:ext cx="1315267" cy="1750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566536" y="18864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>
            <p:custDataLst>
              <p:tags r:id="rId22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8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9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9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9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40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06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22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>
            <p:custDataLst>
              <p:tags r:id="rId5"/>
            </p:custDataLst>
          </p:nvPr>
        </p:nvSpPr>
        <p:spPr>
          <a:xfrm>
            <a:off x="139873" y="4502244"/>
            <a:ext cx="8742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покрывается экологически чистым водным лаком в цвете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 Возможно 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 отделке применяется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текстиль марок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</a:rPr>
              <a:t>Флок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</a:rPr>
              <a:t>Шинилл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Возможно применение других марок и цветов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текстиля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договоренности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 покупателем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Поверхность табурета без покраски;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Размеры: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330(диаметр 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430(диагональ ножек) 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460(высота)мм;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5. Английское название табурета «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Fiesta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>
            <p:custDataLst>
              <p:tags r:id="rId6"/>
            </p:custDataLst>
          </p:nvPr>
        </p:nvSpPr>
        <p:spPr>
          <a:xfrm>
            <a:off x="151715" y="857232"/>
            <a:ext cx="8796971" cy="36450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>
            <p:custDataLst>
              <p:tags r:id="rId7"/>
            </p:custDataLst>
          </p:nvPr>
        </p:nvSpPr>
        <p:spPr>
          <a:xfrm>
            <a:off x="219596" y="3573016"/>
            <a:ext cx="13681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светло – коричневое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>
            <p:custDataLst>
              <p:tags r:id="rId8"/>
            </p:custDataLst>
          </p:nvPr>
        </p:nvSpPr>
        <p:spPr>
          <a:xfrm>
            <a:off x="1664566" y="3542238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9"/>
            </p:custDataLst>
          </p:nvPr>
        </p:nvSpPr>
        <p:spPr>
          <a:xfrm>
            <a:off x="3017487" y="354443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10"/>
            </p:custDataLst>
          </p:nvPr>
        </p:nvSpPr>
        <p:spPr>
          <a:xfrm>
            <a:off x="4524039" y="3542237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1"/>
            </p:custDataLst>
          </p:nvPr>
        </p:nvSpPr>
        <p:spPr>
          <a:xfrm>
            <a:off x="6064297" y="3542238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7508314" y="354223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TextBox 41"/>
          <p:cNvSpPr txBox="1"/>
          <p:nvPr>
            <p:custDataLst>
              <p:tags r:id="rId13"/>
            </p:custDataLst>
          </p:nvPr>
        </p:nvSpPr>
        <p:spPr>
          <a:xfrm>
            <a:off x="240556" y="1052736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.2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«Фиеста» с мягким сиденьем из текстиля.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5960" r="6551" b="11470"/>
          <a:stretch/>
        </p:blipFill>
        <p:spPr>
          <a:xfrm>
            <a:off x="4493104" y="1785925"/>
            <a:ext cx="1511424" cy="17020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10408" r="6807" b="9973"/>
          <a:stretch/>
        </p:blipFill>
        <p:spPr>
          <a:xfrm>
            <a:off x="1587748" y="1785925"/>
            <a:ext cx="1389479" cy="1709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9789" r="3006" b="10561"/>
          <a:stretch/>
        </p:blipFill>
        <p:spPr>
          <a:xfrm>
            <a:off x="3017487" y="1785927"/>
            <a:ext cx="1431665" cy="1715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1585" r="10329" b="11485"/>
          <a:stretch/>
        </p:blipFill>
        <p:spPr>
          <a:xfrm>
            <a:off x="7541076" y="1785925"/>
            <a:ext cx="1358411" cy="17125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 t="6533" r="1" b="5740"/>
          <a:stretch/>
        </p:blipFill>
        <p:spPr>
          <a:xfrm>
            <a:off x="223010" y="1785925"/>
            <a:ext cx="1317382" cy="16953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rightnessContrast bright="-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31" t="14972" r="7987" b="12026"/>
          <a:stretch/>
        </p:blipFill>
        <p:spPr>
          <a:xfrm>
            <a:off x="6053601" y="1785926"/>
            <a:ext cx="1463519" cy="1715004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582138" y="78756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8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6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23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>
            <p:custDataLst>
              <p:tags r:id="rId5"/>
            </p:custDataLst>
          </p:nvPr>
        </p:nvSpPr>
        <p:spPr>
          <a:xfrm>
            <a:off x="180458" y="4476856"/>
            <a:ext cx="8742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покрывается экологически чистым водным лаком в цвете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 Возможно 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 отделке применяется кожзам марки «Фокс». Возможно применение других марок и цветов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</a:rPr>
              <a:t>кожзама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по договоренности с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 покупателем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Поверхность табурета без покраски;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Размеры: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330(диаметр 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430(диагональ ножек) 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460(высота)мм;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5. Английское название табурета «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</a:rPr>
              <a:t>Fiesta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6"/>
            </p:custDataLst>
          </p:nvPr>
        </p:nvSpPr>
        <p:spPr>
          <a:xfrm>
            <a:off x="142844" y="928670"/>
            <a:ext cx="8796971" cy="3528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>
            <p:custDataLst>
              <p:tags r:id="rId7"/>
            </p:custDataLst>
          </p:nvPr>
        </p:nvSpPr>
        <p:spPr>
          <a:xfrm>
            <a:off x="219596" y="3573016"/>
            <a:ext cx="1368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светло – коричневое</a:t>
            </a:r>
            <a:r>
              <a:rPr lang="ru-RU" sz="700" b="1" dirty="0" smtClean="0">
                <a:solidFill>
                  <a:schemeClr val="bg1"/>
                </a:solidFill>
              </a:rPr>
              <a:t>.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>
            <p:custDataLst>
              <p:tags r:id="rId8"/>
            </p:custDataLst>
          </p:nvPr>
        </p:nvSpPr>
        <p:spPr>
          <a:xfrm>
            <a:off x="1704144" y="357301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9"/>
            </p:custDataLst>
          </p:nvPr>
        </p:nvSpPr>
        <p:spPr>
          <a:xfrm>
            <a:off x="3162643" y="357301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10"/>
            </p:custDataLst>
          </p:nvPr>
        </p:nvSpPr>
        <p:spPr>
          <a:xfrm>
            <a:off x="4595596" y="3573016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1"/>
            </p:custDataLst>
          </p:nvPr>
        </p:nvSpPr>
        <p:spPr>
          <a:xfrm>
            <a:off x="6107484" y="3582185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7553222" y="357301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13"/>
            </p:custDataLst>
          </p:nvPr>
        </p:nvSpPr>
        <p:spPr>
          <a:xfrm>
            <a:off x="242514" y="980728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.3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«Фиеста» с мягким сиденьем из кожзама.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5833" r="4762" b="11206"/>
          <a:stretch/>
        </p:blipFill>
        <p:spPr>
          <a:xfrm>
            <a:off x="242513" y="1857364"/>
            <a:ext cx="1391973" cy="171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t="5747" r="6455" b="11863"/>
          <a:stretch/>
        </p:blipFill>
        <p:spPr>
          <a:xfrm>
            <a:off x="3092355" y="1857364"/>
            <a:ext cx="1409337" cy="1724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8880" r="8439" b="11093"/>
          <a:stretch/>
        </p:blipFill>
        <p:spPr>
          <a:xfrm>
            <a:off x="4551956" y="1857364"/>
            <a:ext cx="1417607" cy="1724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2962" r="5543" b="9794"/>
          <a:stretch/>
        </p:blipFill>
        <p:spPr>
          <a:xfrm>
            <a:off x="1672646" y="1857364"/>
            <a:ext cx="1371801" cy="171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4" t="7297" r="8217" b="8121"/>
          <a:stretch/>
        </p:blipFill>
        <p:spPr>
          <a:xfrm>
            <a:off x="6019567" y="1857364"/>
            <a:ext cx="1411595" cy="1724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7" t="11559" r="11041" b="11215"/>
          <a:stretch/>
        </p:blipFill>
        <p:spPr>
          <a:xfrm>
            <a:off x="7479286" y="1857364"/>
            <a:ext cx="1469600" cy="1715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595199" y="79861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0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24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>
            <p:custDataLst>
              <p:tags r:id="rId5"/>
            </p:custDataLst>
          </p:nvPr>
        </p:nvSpPr>
        <p:spPr>
          <a:xfrm>
            <a:off x="210042" y="4437112"/>
            <a:ext cx="87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покрывается экологически чистым водным лаком в цвете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 Возможно 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табурета без покраски;</a:t>
            </a:r>
          </a:p>
          <a:p>
            <a:pPr lvl="0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Размеры: 340(ширина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сиденья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) х 340(длина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сиденья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) х 450(высота</a:t>
            </a:r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)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мм;</a:t>
            </a:r>
          </a:p>
          <a:p>
            <a:pPr lvl="0"/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4. </a:t>
            </a:r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Английское название табурета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«</a:t>
            </a:r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S</a:t>
            </a:r>
            <a:r>
              <a:rPr lang="en-US" sz="1200" dirty="0" smtClean="0">
                <a:solidFill>
                  <a:srgbClr val="F79646">
                    <a:lumMod val="50000"/>
                  </a:srgbClr>
                </a:solidFill>
              </a:rPr>
              <a:t>quare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».</a:t>
            </a:r>
            <a:endParaRPr lang="ru-RU" sz="1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6"/>
            </p:custDataLst>
          </p:nvPr>
        </p:nvSpPr>
        <p:spPr>
          <a:xfrm>
            <a:off x="214194" y="893535"/>
            <a:ext cx="8734692" cy="34715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231159" y="980728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.4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«Квадратный» с жестким сиденьем.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>
            <p:custDataLst>
              <p:tags r:id="rId8"/>
            </p:custDataLst>
          </p:nvPr>
        </p:nvSpPr>
        <p:spPr>
          <a:xfrm>
            <a:off x="250633" y="3470229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3188824" y="3470231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1717332" y="3470230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11"/>
            </p:custDataLst>
          </p:nvPr>
        </p:nvSpPr>
        <p:spPr>
          <a:xfrm>
            <a:off x="6037839" y="3509947"/>
            <a:ext cx="1449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2"/>
            </p:custDataLst>
          </p:nvPr>
        </p:nvSpPr>
        <p:spPr>
          <a:xfrm>
            <a:off x="4591411" y="3501008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3"/>
            </p:custDataLst>
          </p:nvPr>
        </p:nvSpPr>
        <p:spPr>
          <a:xfrm>
            <a:off x="7543316" y="3501007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" b="4100"/>
          <a:stretch/>
        </p:blipFill>
        <p:spPr>
          <a:xfrm>
            <a:off x="1717332" y="1571612"/>
            <a:ext cx="1312076" cy="17560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3323"/>
          <a:stretch/>
        </p:blipFill>
        <p:spPr>
          <a:xfrm>
            <a:off x="260612" y="1571612"/>
            <a:ext cx="1358173" cy="17476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79" b="4001"/>
          <a:stretch/>
        </p:blipFill>
        <p:spPr>
          <a:xfrm>
            <a:off x="3112777" y="1571612"/>
            <a:ext cx="1459223" cy="17570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/>
          <a:stretch/>
        </p:blipFill>
        <p:spPr>
          <a:xfrm>
            <a:off x="6087817" y="1571613"/>
            <a:ext cx="1413141" cy="1747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 t="9234" r="3663" b="7885"/>
          <a:stretch/>
        </p:blipFill>
        <p:spPr>
          <a:xfrm>
            <a:off x="4643438" y="1571612"/>
            <a:ext cx="1363980" cy="17476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3378" r="3672" b="6394"/>
          <a:stretch/>
        </p:blipFill>
        <p:spPr>
          <a:xfrm>
            <a:off x="7554696" y="1571613"/>
            <a:ext cx="1303584" cy="1747696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87601" y="116623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5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25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>
            <p:custDataLst>
              <p:tags r:id="rId5"/>
            </p:custDataLst>
          </p:nvPr>
        </p:nvSpPr>
        <p:spPr>
          <a:xfrm>
            <a:off x="196564" y="4400516"/>
            <a:ext cx="8742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покрывается экологически чистым водным лаком в цвете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 Возможно 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отделке применяется текстиль марок «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</a:rPr>
              <a:t>Флок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</a:rPr>
              <a:t>Шинилл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». Возможно применение других марок и цветов текстиля по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договоренности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 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Поверхность табурета без покраски;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4. Размеры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340(ширина сиденья) х 340(длина сиденья) х 460(высота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мм;</a:t>
            </a:r>
          </a:p>
          <a:p>
            <a:pPr lvl="0"/>
            <a:r>
              <a:rPr lang="ru-RU" sz="1200" dirty="0">
                <a:solidFill>
                  <a:srgbClr val="F79646">
                    <a:lumMod val="50000"/>
                  </a:srgbClr>
                </a:solidFill>
              </a:rPr>
              <a:t>5. Английское название табурета 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«</a:t>
            </a:r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S</a:t>
            </a:r>
            <a:r>
              <a:rPr lang="en-US" sz="1200" dirty="0" smtClean="0">
                <a:solidFill>
                  <a:srgbClr val="F79646">
                    <a:lumMod val="50000"/>
                  </a:srgbClr>
                </a:solidFill>
              </a:rPr>
              <a:t>quare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».</a:t>
            </a:r>
            <a:endParaRPr lang="ru-RU" sz="1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6"/>
            </p:custDataLst>
          </p:nvPr>
        </p:nvSpPr>
        <p:spPr>
          <a:xfrm>
            <a:off x="179512" y="921471"/>
            <a:ext cx="8798458" cy="34436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273664" y="1052736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«Квадратный» с мягким сиденьем из текстиля.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>
            <p:custDataLst>
              <p:tags r:id="rId8"/>
            </p:custDataLst>
          </p:nvPr>
        </p:nvSpPr>
        <p:spPr>
          <a:xfrm>
            <a:off x="164957" y="3601756"/>
            <a:ext cx="1592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светло – коричневое</a:t>
            </a:r>
            <a:r>
              <a:rPr lang="ru-RU" sz="700" b="1" dirty="0" smtClean="0">
                <a:solidFill>
                  <a:schemeClr val="bg1"/>
                </a:solidFill>
              </a:rPr>
              <a:t>.</a:t>
            </a: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1685075" y="3601755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3173519" y="3595663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11"/>
            </p:custDataLst>
          </p:nvPr>
        </p:nvSpPr>
        <p:spPr>
          <a:xfrm>
            <a:off x="4595184" y="3601756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2"/>
            </p:custDataLst>
          </p:nvPr>
        </p:nvSpPr>
        <p:spPr>
          <a:xfrm>
            <a:off x="6065617" y="360175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3"/>
            </p:custDataLst>
          </p:nvPr>
        </p:nvSpPr>
        <p:spPr>
          <a:xfrm>
            <a:off x="7543316" y="3595664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4375" r="4888" b="7736"/>
          <a:stretch/>
        </p:blipFill>
        <p:spPr>
          <a:xfrm>
            <a:off x="214282" y="1785926"/>
            <a:ext cx="127310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3503" b="7531"/>
          <a:stretch/>
        </p:blipFill>
        <p:spPr>
          <a:xfrm>
            <a:off x="1591273" y="1785926"/>
            <a:ext cx="1388960" cy="171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b="8419"/>
          <a:stretch/>
        </p:blipFill>
        <p:spPr>
          <a:xfrm>
            <a:off x="3048884" y="1785925"/>
            <a:ext cx="1443116" cy="171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0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4" t="7908" r="4642" b="10594"/>
          <a:stretch/>
        </p:blipFill>
        <p:spPr>
          <a:xfrm>
            <a:off x="4566652" y="1785926"/>
            <a:ext cx="1366059" cy="170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7584" r="3093" b="7584"/>
          <a:stretch/>
        </p:blipFill>
        <p:spPr>
          <a:xfrm>
            <a:off x="7513318" y="1785926"/>
            <a:ext cx="1371802" cy="171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03" y="1571612"/>
            <a:ext cx="1957387" cy="232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595620" y="124434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7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26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>
            <p:custDataLst>
              <p:tags r:id="rId5"/>
            </p:custDataLst>
          </p:nvPr>
        </p:nvSpPr>
        <p:spPr>
          <a:xfrm>
            <a:off x="108771" y="4439727"/>
            <a:ext cx="8742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покрывается экологически чистым водным лаком в цвете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 Возможно 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 отделке применяется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кожзам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марок «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Фокс». Возможно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применение других марок и цветов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</a:rPr>
              <a:t>кожзама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 договоренности с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покупателем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Поверхность табурета без покраски;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4. Размеры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: 340(ширина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340(длина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460(высота)мм;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5. Английское название табурета «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quare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6"/>
            </p:custDataLst>
          </p:nvPr>
        </p:nvSpPr>
        <p:spPr>
          <a:xfrm>
            <a:off x="108771" y="893535"/>
            <a:ext cx="8880695" cy="3546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>
            <p:custDataLst>
              <p:tags r:id="rId7"/>
            </p:custDataLst>
          </p:nvPr>
        </p:nvSpPr>
        <p:spPr>
          <a:xfrm>
            <a:off x="243278" y="3501008"/>
            <a:ext cx="1368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светло – коричневое.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>
            <p:custDataLst>
              <p:tags r:id="rId8"/>
            </p:custDataLst>
          </p:nvPr>
        </p:nvSpPr>
        <p:spPr>
          <a:xfrm>
            <a:off x="1685075" y="3501008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9"/>
            </p:custDataLst>
          </p:nvPr>
        </p:nvSpPr>
        <p:spPr>
          <a:xfrm>
            <a:off x="3173519" y="3501008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10"/>
            </p:custDataLst>
          </p:nvPr>
        </p:nvSpPr>
        <p:spPr>
          <a:xfrm>
            <a:off x="4584868" y="3501008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1"/>
            </p:custDataLst>
          </p:nvPr>
        </p:nvSpPr>
        <p:spPr>
          <a:xfrm>
            <a:off x="6065617" y="3501008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7543316" y="3501007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13"/>
            </p:custDataLst>
          </p:nvPr>
        </p:nvSpPr>
        <p:spPr>
          <a:xfrm>
            <a:off x="243278" y="1044180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.6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«Квадратный» с мягким сиденьем из кожзама.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10715" r="6967" b="9460"/>
          <a:stretch/>
        </p:blipFill>
        <p:spPr>
          <a:xfrm>
            <a:off x="167516" y="1714488"/>
            <a:ext cx="1380148" cy="16916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t="7829" r="3883" b="9765"/>
          <a:stretch/>
        </p:blipFill>
        <p:spPr>
          <a:xfrm>
            <a:off x="1611430" y="1714488"/>
            <a:ext cx="1371801" cy="1691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7547" r="7810" b="14118"/>
          <a:stretch/>
        </p:blipFill>
        <p:spPr>
          <a:xfrm>
            <a:off x="7594753" y="1714487"/>
            <a:ext cx="1307456" cy="1691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9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4" t="3961" r="4826" b="11390"/>
          <a:stretch/>
        </p:blipFill>
        <p:spPr>
          <a:xfrm>
            <a:off x="3055740" y="1714488"/>
            <a:ext cx="1462789" cy="16839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r="6593" b="10055"/>
          <a:stretch/>
        </p:blipFill>
        <p:spPr>
          <a:xfrm>
            <a:off x="6065617" y="1714488"/>
            <a:ext cx="1459453" cy="16916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4868" y="1714488"/>
            <a:ext cx="1394460" cy="169161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94753" y="107389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3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27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>
            <p:custDataLst>
              <p:tags r:id="rId5"/>
            </p:custDataLst>
          </p:nvPr>
        </p:nvSpPr>
        <p:spPr>
          <a:xfrm>
            <a:off x="158357" y="3645024"/>
            <a:ext cx="87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покрывается экологически чистым водным лаком в цвете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 Возможно 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табурета без покраски;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Размеры: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300(ширина 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400(длина 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450(высота)мм;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4.Английское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название   табурета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</a:rPr>
              <a:t>ectangular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6"/>
            </p:custDataLst>
          </p:nvPr>
        </p:nvSpPr>
        <p:spPr>
          <a:xfrm>
            <a:off x="158387" y="836711"/>
            <a:ext cx="8796971" cy="27363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>
            <p:custDataLst>
              <p:tags r:id="rId7"/>
            </p:custDataLst>
          </p:nvPr>
        </p:nvSpPr>
        <p:spPr>
          <a:xfrm>
            <a:off x="263320" y="307181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>
            <p:custDataLst>
              <p:tags r:id="rId8"/>
            </p:custDataLst>
          </p:nvPr>
        </p:nvSpPr>
        <p:spPr>
          <a:xfrm>
            <a:off x="3162558" y="3071810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9"/>
            </p:custDataLst>
          </p:nvPr>
        </p:nvSpPr>
        <p:spPr>
          <a:xfrm>
            <a:off x="1672201" y="3071810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10"/>
            </p:custDataLst>
          </p:nvPr>
        </p:nvSpPr>
        <p:spPr>
          <a:xfrm>
            <a:off x="4572744" y="3071810"/>
            <a:ext cx="1449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1"/>
            </p:custDataLst>
          </p:nvPr>
        </p:nvSpPr>
        <p:spPr>
          <a:xfrm>
            <a:off x="7516254" y="3071810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6084636" y="3071810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13"/>
            </p:custDataLst>
          </p:nvPr>
        </p:nvSpPr>
        <p:spPr>
          <a:xfrm>
            <a:off x="539552" y="884895"/>
            <a:ext cx="8172908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.7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«Прямоугольный» с жестким сиденьем.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15059" r="5379" b="11005"/>
          <a:stretch/>
        </p:blipFill>
        <p:spPr>
          <a:xfrm>
            <a:off x="285720" y="1357298"/>
            <a:ext cx="1336012" cy="162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9" t="9175" r="1849" b="13437"/>
          <a:stretch/>
        </p:blipFill>
        <p:spPr>
          <a:xfrm>
            <a:off x="1672201" y="1357298"/>
            <a:ext cx="1453260" cy="16430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38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2" t="5902" r="3795" b="14696"/>
          <a:stretch/>
        </p:blipFill>
        <p:spPr>
          <a:xfrm>
            <a:off x="3214678" y="1357298"/>
            <a:ext cx="1356202" cy="16393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5" t="8784" r="3805" b="10851"/>
          <a:stretch/>
        </p:blipFill>
        <p:spPr>
          <a:xfrm>
            <a:off x="6146253" y="1357299"/>
            <a:ext cx="1295673" cy="16430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08" b="7491"/>
          <a:stretch/>
        </p:blipFill>
        <p:spPr>
          <a:xfrm>
            <a:off x="4667655" y="1357298"/>
            <a:ext cx="1388844" cy="1643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4597"/>
          <a:stretch/>
        </p:blipFill>
        <p:spPr>
          <a:xfrm>
            <a:off x="7529271" y="1347789"/>
            <a:ext cx="1419893" cy="1643074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616393" y="72632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2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28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>
            <p:custDataLst>
              <p:tags r:id="rId5"/>
            </p:custDataLst>
          </p:nvPr>
        </p:nvSpPr>
        <p:spPr>
          <a:xfrm>
            <a:off x="194027" y="3877419"/>
            <a:ext cx="8742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2. В отделке применяется текстиль марок «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</a:rPr>
              <a:t>Флок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</a:rPr>
              <a:t>Шинилл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». Возможно применение других марок и цветов текстиля по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договоренности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с покупателем; 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 Поверхность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табурета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без покраски;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Размеры: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300(ширина 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400(длина 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460(высота)мм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5.Английское название   табурета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</a:rPr>
              <a:t>ectangular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6"/>
            </p:custDataLst>
          </p:nvPr>
        </p:nvSpPr>
        <p:spPr>
          <a:xfrm>
            <a:off x="167516" y="908720"/>
            <a:ext cx="8796971" cy="2952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>
            <p:custDataLst>
              <p:tags r:id="rId7"/>
            </p:custDataLst>
          </p:nvPr>
        </p:nvSpPr>
        <p:spPr>
          <a:xfrm>
            <a:off x="258290" y="2947041"/>
            <a:ext cx="13681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светло – коричневое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9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>
            <p:custDataLst>
              <p:tags r:id="rId8"/>
            </p:custDataLst>
          </p:nvPr>
        </p:nvSpPr>
        <p:spPr>
          <a:xfrm>
            <a:off x="1657036" y="2947041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9"/>
            </p:custDataLst>
          </p:nvPr>
        </p:nvSpPr>
        <p:spPr>
          <a:xfrm>
            <a:off x="3028837" y="2948951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10"/>
            </p:custDataLst>
          </p:nvPr>
        </p:nvSpPr>
        <p:spPr>
          <a:xfrm>
            <a:off x="4556739" y="2945145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1"/>
            </p:custDataLst>
          </p:nvPr>
        </p:nvSpPr>
        <p:spPr>
          <a:xfrm>
            <a:off x="6106011" y="2950861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7504532" y="2948950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13"/>
            </p:custDataLst>
          </p:nvPr>
        </p:nvSpPr>
        <p:spPr>
          <a:xfrm>
            <a:off x="258290" y="956038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.8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«Прямоугольный» с мягким сиденьем из текстиля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17334" r="5260" b="10438"/>
          <a:stretch/>
        </p:blipFill>
        <p:spPr>
          <a:xfrm>
            <a:off x="183387" y="1380837"/>
            <a:ext cx="1327205" cy="1552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t="12754" b="13393"/>
          <a:stretch/>
        </p:blipFill>
        <p:spPr>
          <a:xfrm>
            <a:off x="1631472" y="1404090"/>
            <a:ext cx="1296960" cy="15296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4908" r="5010" b="15510"/>
          <a:stretch/>
        </p:blipFill>
        <p:spPr>
          <a:xfrm>
            <a:off x="3028837" y="1404089"/>
            <a:ext cx="1333500" cy="1529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15019" r="5393" b="11738"/>
          <a:stretch/>
        </p:blipFill>
        <p:spPr>
          <a:xfrm>
            <a:off x="6084638" y="1404089"/>
            <a:ext cx="1314382" cy="15429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10662" r="698" b="16656"/>
          <a:stretch/>
        </p:blipFill>
        <p:spPr>
          <a:xfrm>
            <a:off x="7504532" y="1404089"/>
            <a:ext cx="1371801" cy="1542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0" b="13638"/>
          <a:stretch/>
        </p:blipFill>
        <p:spPr>
          <a:xfrm>
            <a:off x="4504257" y="1404090"/>
            <a:ext cx="1445802" cy="1529610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621348" y="116632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1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8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29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4"/>
            </p:custDataLst>
          </p:nvPr>
        </p:nvSpPr>
        <p:spPr>
          <a:xfrm>
            <a:off x="190958" y="3900383"/>
            <a:ext cx="8742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покрывается экологически чистым водным лаком в цвете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 Возможно 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В отделке применяется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кожзам марки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Фокс». Возможно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применение других марок и цветов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</a:rPr>
              <a:t>кожзама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 договоренности с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покупателем;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Поверхность табурета без покраски;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Размеры: 300(ширина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400(длина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сиденья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) 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460(высота)мм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5.Английское название   табурета «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Rectangular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5"/>
            </p:custDataLst>
          </p:nvPr>
        </p:nvSpPr>
        <p:spPr>
          <a:xfrm>
            <a:off x="167516" y="848090"/>
            <a:ext cx="8796971" cy="3012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>
            <p:custDataLst>
              <p:tags r:id="rId6"/>
            </p:custDataLst>
          </p:nvPr>
        </p:nvSpPr>
        <p:spPr>
          <a:xfrm>
            <a:off x="237744" y="3012341"/>
            <a:ext cx="13681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светло – коричневое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9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>
            <p:custDataLst>
              <p:tags r:id="rId7"/>
            </p:custDataLst>
          </p:nvPr>
        </p:nvSpPr>
        <p:spPr>
          <a:xfrm>
            <a:off x="1681727" y="3012341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8"/>
            </p:custDataLst>
          </p:nvPr>
        </p:nvSpPr>
        <p:spPr>
          <a:xfrm>
            <a:off x="3053528" y="3012341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9"/>
            </p:custDataLst>
          </p:nvPr>
        </p:nvSpPr>
        <p:spPr>
          <a:xfrm>
            <a:off x="4490401" y="3012340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0"/>
            </p:custDataLst>
          </p:nvPr>
        </p:nvSpPr>
        <p:spPr>
          <a:xfrm>
            <a:off x="6084637" y="3012339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1"/>
            </p:custDataLst>
          </p:nvPr>
        </p:nvSpPr>
        <p:spPr>
          <a:xfrm>
            <a:off x="7514405" y="3011665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227275" y="980728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.9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«Прямоугольный» с мягким сиденьем из кожзама.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13452" r="6840" b="11638"/>
          <a:stretch/>
        </p:blipFill>
        <p:spPr>
          <a:xfrm>
            <a:off x="196900" y="1380838"/>
            <a:ext cx="1308613" cy="16905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8944" r="3740" b="15147"/>
          <a:stretch/>
        </p:blipFill>
        <p:spPr>
          <a:xfrm>
            <a:off x="1573135" y="1380837"/>
            <a:ext cx="1337705" cy="16976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10549" b="15126"/>
          <a:stretch/>
        </p:blipFill>
        <p:spPr>
          <a:xfrm>
            <a:off x="2966610" y="1380837"/>
            <a:ext cx="1447115" cy="16976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13330" b="14418"/>
          <a:stretch/>
        </p:blipFill>
        <p:spPr>
          <a:xfrm>
            <a:off x="4470328" y="1373713"/>
            <a:ext cx="1489700" cy="16976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3292" r="5643" b="14662"/>
          <a:stretch/>
        </p:blipFill>
        <p:spPr>
          <a:xfrm>
            <a:off x="6020127" y="1380838"/>
            <a:ext cx="1419895" cy="16976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8806" r="4312" b="16464"/>
          <a:stretch/>
        </p:blipFill>
        <p:spPr>
          <a:xfrm>
            <a:off x="7504531" y="1380837"/>
            <a:ext cx="1415231" cy="1697643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582138" y="98146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1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4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 rot="3126848">
            <a:off x="151828" y="6246032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6292391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27490" y="4296833"/>
            <a:ext cx="87429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Поверхность стула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Стулья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производятся 5 размеров согласно ГОСТа: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210(диаметр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сиденья) 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470(диагональ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ножек) х 370(высота)мм;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230(диаметр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сиденья) 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470(диагональ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ножек) х 474(высота)мм;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250(диаметр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сиденья) 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470(диагональ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ножек) х 514(высота)мм;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270(диаметр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сиденья) 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470(диагональ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ножек) х 554(высота)мм;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290(диаметр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сиденья) 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470(диагональ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ножек) х 594(высота)мм;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3. Основной размер:260(диаметр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сиденья) 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470(диагональ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ножек) х 554(высота)мм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000" dirty="0" smtClean="0">
              <a:solidFill>
                <a:srgbClr val="F79646">
                  <a:lumMod val="50000"/>
                </a:srgbClr>
              </a:solidFill>
            </a:endParaRP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.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Английское название стула  «</a:t>
            </a:r>
            <a:r>
              <a:rPr lang="en-US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en-US" sz="1000" dirty="0" smtClean="0">
                <a:solidFill>
                  <a:srgbClr val="F79646">
                    <a:lumMod val="50000"/>
                  </a:srgbClr>
                </a:solidFill>
              </a:rPr>
              <a:t>».</a:t>
            </a:r>
            <a:endParaRPr lang="en-US" sz="10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6"/>
            </p:custDataLst>
          </p:nvPr>
        </p:nvSpPr>
        <p:spPr>
          <a:xfrm>
            <a:off x="173514" y="857703"/>
            <a:ext cx="8796971" cy="34044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>
            <p:custDataLst>
              <p:tags r:id="rId7"/>
            </p:custDataLst>
          </p:nvPr>
        </p:nvSpPr>
        <p:spPr>
          <a:xfrm>
            <a:off x="271221" y="3492739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красное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763688" y="3492739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желтое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3179776" y="348437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зеленое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4663710" y="3492739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голубое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6182815" y="3492739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розовое.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7628042" y="3492739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белёсое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>
            <p:custDataLst>
              <p:tags r:id="rId13"/>
            </p:custDataLst>
          </p:nvPr>
        </p:nvSpPr>
        <p:spPr>
          <a:xfrm>
            <a:off x="276897" y="933689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1.2.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Стул детский «Ромашка» с жестким, цветным сиденьем и спинкой.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1"/>
          <a:stretch/>
        </p:blipFill>
        <p:spPr>
          <a:xfrm>
            <a:off x="304310" y="1412776"/>
            <a:ext cx="1305172" cy="190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b="4616"/>
          <a:stretch/>
        </p:blipFill>
        <p:spPr>
          <a:xfrm>
            <a:off x="1748483" y="1412776"/>
            <a:ext cx="1308114" cy="190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b="5484"/>
          <a:stretch/>
        </p:blipFill>
        <p:spPr>
          <a:xfrm>
            <a:off x="3171533" y="1412776"/>
            <a:ext cx="1388288" cy="190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b="5130"/>
          <a:stretch/>
        </p:blipFill>
        <p:spPr>
          <a:xfrm>
            <a:off x="4689978" y="1412776"/>
            <a:ext cx="1382592" cy="190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" b="3545"/>
          <a:stretch/>
        </p:blipFill>
        <p:spPr>
          <a:xfrm>
            <a:off x="6194826" y="1412776"/>
            <a:ext cx="1427888" cy="190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07" y="1412776"/>
            <a:ext cx="1233334" cy="190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72396" y="79861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>
            <p:custDataLst>
              <p:tags r:id="rId21"/>
            </p:custDataLst>
          </p:nvPr>
        </p:nvSpPr>
        <p:spPr>
          <a:xfrm>
            <a:off x="8490459" y="63396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22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;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6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 animBg="1"/>
      <p:bldP spid="31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35" name="Прямоугольник 34"/>
          <p:cNvSpPr/>
          <p:nvPr>
            <p:custDataLst>
              <p:tags r:id="rId3"/>
            </p:custDataLst>
          </p:nvPr>
        </p:nvSpPr>
        <p:spPr>
          <a:xfrm>
            <a:off x="173492" y="908720"/>
            <a:ext cx="8796971" cy="25589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30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>
            <p:custDataLst>
              <p:tags r:id="rId6"/>
            </p:custDataLst>
          </p:nvPr>
        </p:nvSpPr>
        <p:spPr>
          <a:xfrm>
            <a:off x="153314" y="3500239"/>
            <a:ext cx="87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стола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стола без покраски;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Размеры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900(диаметр столешницы) х 700(высота)мм;</a:t>
            </a:r>
          </a:p>
          <a:p>
            <a:pPr lvl="0"/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4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. Английское название стола «</a:t>
            </a:r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M</a:t>
            </a:r>
            <a:r>
              <a:rPr lang="en-US" sz="1200" dirty="0" smtClean="0">
                <a:solidFill>
                  <a:srgbClr val="F79646">
                    <a:lumMod val="50000"/>
                  </a:srgbClr>
                </a:solidFill>
              </a:rPr>
              <a:t>oon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».</a:t>
            </a:r>
            <a:endParaRPr lang="ru-RU" sz="1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6" name="TextBox 35"/>
          <p:cNvSpPr txBox="1"/>
          <p:nvPr>
            <p:custDataLst>
              <p:tags r:id="rId7"/>
            </p:custDataLst>
          </p:nvPr>
        </p:nvSpPr>
        <p:spPr>
          <a:xfrm>
            <a:off x="242514" y="980728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.1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 круглый «Мун».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203257" y="142853"/>
            <a:ext cx="604867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6</a:t>
            </a:r>
            <a:r>
              <a:rPr lang="ru-RU" sz="3200" b="1" i="1" dirty="0" smtClean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. </a:t>
            </a:r>
            <a:r>
              <a:rPr lang="ru-RU" sz="3200" b="1" i="1" dirty="0" smtClean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СТОЛЫ КРУГЛЫЕ.</a:t>
            </a:r>
            <a:endParaRPr lang="ru-RU" sz="3200" b="1" i="1" dirty="0">
              <a:blipFill>
                <a:blip r:embed="rId25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>
          <a:xfrm>
            <a:off x="157351" y="3027583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Цвета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1563398" y="3027583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Цвета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3081043" y="3027583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Цвета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/>
          <p:cNvSpPr txBox="1"/>
          <p:nvPr>
            <p:custDataLst>
              <p:tags r:id="rId12"/>
            </p:custDataLst>
          </p:nvPr>
        </p:nvSpPr>
        <p:spPr>
          <a:xfrm>
            <a:off x="4550418" y="3003587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Цвета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11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Венге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/>
          <p:cNvSpPr txBox="1"/>
          <p:nvPr>
            <p:custDataLst>
              <p:tags r:id="rId13"/>
            </p:custDataLst>
          </p:nvPr>
        </p:nvSpPr>
        <p:spPr>
          <a:xfrm>
            <a:off x="5980132" y="3027582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Цвета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>
            <p:custDataLst>
              <p:tags r:id="rId14"/>
            </p:custDataLst>
          </p:nvPr>
        </p:nvSpPr>
        <p:spPr>
          <a:xfrm>
            <a:off x="7462285" y="3027581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Цвета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«Белесый».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2339" r="19157" b="2339"/>
          <a:stretch/>
        </p:blipFill>
        <p:spPr>
          <a:xfrm>
            <a:off x="226789" y="1571612"/>
            <a:ext cx="1344815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" r="15086"/>
          <a:stretch/>
        </p:blipFill>
        <p:spPr>
          <a:xfrm>
            <a:off x="1639735" y="1571611"/>
            <a:ext cx="1374810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t="4137" r="16521" b="2296"/>
          <a:stretch/>
        </p:blipFill>
        <p:spPr>
          <a:xfrm>
            <a:off x="3094975" y="1571611"/>
            <a:ext cx="1324625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892" r="15082"/>
          <a:stretch/>
        </p:blipFill>
        <p:spPr>
          <a:xfrm>
            <a:off x="4486554" y="1580905"/>
            <a:ext cx="1431645" cy="133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4601" r="20310"/>
          <a:stretch/>
        </p:blipFill>
        <p:spPr>
          <a:xfrm>
            <a:off x="5980132" y="1580904"/>
            <a:ext cx="1351606" cy="1338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7934" r="20540" b="-1"/>
          <a:stretch/>
        </p:blipFill>
        <p:spPr>
          <a:xfrm>
            <a:off x="7429298" y="1571611"/>
            <a:ext cx="1378496" cy="133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583481" y="103394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>
            <p:custDataLst>
              <p:tags r:id="rId22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2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31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200481" y="3645024"/>
            <a:ext cx="8742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стола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стола без покраски;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Размеры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900(ширина столешницы) х 900(длина столешницы) х 700(высота)мм;</a:t>
            </a:r>
          </a:p>
          <a:p>
            <a:pPr lvl="0"/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4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. Английское название стола «</a:t>
            </a:r>
            <a:r>
              <a:rPr lang="en-US" sz="1200" dirty="0">
                <a:solidFill>
                  <a:srgbClr val="F79646">
                    <a:lumMod val="50000"/>
                  </a:srgbClr>
                </a:solidFill>
              </a:rPr>
              <a:t>Gold</a:t>
            </a:r>
            <a:r>
              <a:rPr lang="ru-RU" sz="1200" dirty="0" smtClean="0">
                <a:solidFill>
                  <a:srgbClr val="F79646">
                    <a:lumMod val="50000"/>
                  </a:srgbClr>
                </a:solidFill>
              </a:rPr>
              <a:t>».</a:t>
            </a:r>
            <a:endParaRPr lang="ru-RU" sz="1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6"/>
            </p:custDataLst>
          </p:nvPr>
        </p:nvSpPr>
        <p:spPr>
          <a:xfrm>
            <a:off x="107505" y="857232"/>
            <a:ext cx="8889948" cy="27337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>
            <p:custDataLst>
              <p:tags r:id="rId7"/>
            </p:custDataLst>
          </p:nvPr>
        </p:nvSpPr>
        <p:spPr>
          <a:xfrm>
            <a:off x="258312" y="1038558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.1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 квадратный «Голд».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1203257" y="214291"/>
            <a:ext cx="604867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7</a:t>
            </a:r>
            <a:r>
              <a:rPr lang="ru-RU" sz="3200" b="1" i="1" dirty="0" smtClean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. </a:t>
            </a:r>
            <a:r>
              <a:rPr lang="ru-RU" sz="3200" b="1" i="1" dirty="0" smtClean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СТОЛЫ КВАДРАТНЫЕ.</a:t>
            </a:r>
            <a:endParaRPr lang="ru-RU" sz="3200" b="1" i="1" dirty="0">
              <a:blipFill>
                <a:blip r:embed="rId25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9"/>
            </p:custDataLst>
          </p:nvPr>
        </p:nvSpPr>
        <p:spPr>
          <a:xfrm>
            <a:off x="239976" y="3078077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>
            <p:custDataLst>
              <p:tags r:id="rId10"/>
            </p:custDataLst>
          </p:nvPr>
        </p:nvSpPr>
        <p:spPr>
          <a:xfrm>
            <a:off x="1689142" y="3078078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>
            <p:custDataLst>
              <p:tags r:id="rId11"/>
            </p:custDataLst>
          </p:nvPr>
        </p:nvSpPr>
        <p:spPr>
          <a:xfrm>
            <a:off x="3122812" y="3052755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4770012" y="3060547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11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Венге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3"/>
            </p:custDataLst>
          </p:nvPr>
        </p:nvSpPr>
        <p:spPr>
          <a:xfrm>
            <a:off x="6155143" y="3078079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14"/>
            </p:custDataLst>
          </p:nvPr>
        </p:nvSpPr>
        <p:spPr>
          <a:xfrm>
            <a:off x="7548286" y="3060546"/>
            <a:ext cx="144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 стола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346" r="16450"/>
          <a:stretch/>
        </p:blipFill>
        <p:spPr>
          <a:xfrm>
            <a:off x="1571604" y="1714488"/>
            <a:ext cx="1391591" cy="128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4" r="16912"/>
          <a:stretch/>
        </p:blipFill>
        <p:spPr>
          <a:xfrm>
            <a:off x="172333" y="1714488"/>
            <a:ext cx="1331139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3" t="1462" r="15918"/>
          <a:stretch/>
        </p:blipFill>
        <p:spPr>
          <a:xfrm>
            <a:off x="2994859" y="1714488"/>
            <a:ext cx="1412261" cy="128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1699" r="15532" b="702"/>
          <a:stretch/>
        </p:blipFill>
        <p:spPr>
          <a:xfrm>
            <a:off x="4443860" y="1714488"/>
            <a:ext cx="1469106" cy="128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1088" r="12123" b="1345"/>
          <a:stretch/>
        </p:blipFill>
        <p:spPr>
          <a:xfrm>
            <a:off x="5940152" y="1714488"/>
            <a:ext cx="1497066" cy="128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5421" r="16842" b="1054"/>
          <a:stretch/>
        </p:blipFill>
        <p:spPr>
          <a:xfrm>
            <a:off x="7476272" y="1714488"/>
            <a:ext cx="1467203" cy="128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649812" y="86787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>
            <p:custDataLst>
              <p:tags r:id="rId22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9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8" name="Прямоугольник 27"/>
          <p:cNvSpPr/>
          <p:nvPr>
            <p:custDataLst>
              <p:tags r:id="rId3"/>
            </p:custDataLst>
          </p:nvPr>
        </p:nvSpPr>
        <p:spPr>
          <a:xfrm>
            <a:off x="151915" y="920744"/>
            <a:ext cx="8796971" cy="39219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32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314523" y="260648"/>
            <a:ext cx="6353821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8</a:t>
            </a:r>
            <a:r>
              <a:rPr lang="ru-RU" sz="2800" b="1" i="1" dirty="0" smtClean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. </a:t>
            </a:r>
            <a:r>
              <a:rPr lang="ru-RU" sz="2800" b="1" i="1" dirty="0" smtClean="0">
                <a:blipFill>
                  <a:blip r:embed="rId25"/>
                  <a:tile tx="0" ty="0" sx="100000" sy="100000" flip="none" algn="tl"/>
                </a:blipFill>
                <a:latin typeface="Book Antiqua" pitchFamily="18" charset="0"/>
              </a:rPr>
              <a:t>ПОЛКИ.</a:t>
            </a:r>
            <a:endParaRPr lang="ru-RU" sz="2800" b="1" i="1" dirty="0">
              <a:blipFill>
                <a:blip r:embed="rId25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242514" y="980728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.1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Полки прямоугольные.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>
            <p:custDataLst>
              <p:tags r:id="rId8"/>
            </p:custDataLst>
          </p:nvPr>
        </p:nvSpPr>
        <p:spPr>
          <a:xfrm>
            <a:off x="153314" y="4844802"/>
            <a:ext cx="87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полки изготавливается из фанеры и покрывается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экологически чистым водным лаком в цвете. Возможно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применение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других лаков и цветов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полки без покраски;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Размеры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до 1 300(ширина) х 2 100(длина) х 21(толщина)мм.</a:t>
            </a:r>
          </a:p>
        </p:txBody>
      </p:sp>
      <p:sp>
        <p:nvSpPr>
          <p:cNvPr id="15" name="TextBox 14"/>
          <p:cNvSpPr txBox="1"/>
          <p:nvPr>
            <p:custDataLst>
              <p:tags r:id="rId9"/>
            </p:custDataLst>
          </p:nvPr>
        </p:nvSpPr>
        <p:spPr>
          <a:xfrm>
            <a:off x="3884301" y="4581128"/>
            <a:ext cx="144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6632248" y="2864764"/>
            <a:ext cx="144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6663401" y="4581128"/>
            <a:ext cx="144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TextBox 17"/>
          <p:cNvSpPr txBox="1"/>
          <p:nvPr>
            <p:custDataLst>
              <p:tags r:id="rId12"/>
            </p:custDataLst>
          </p:nvPr>
        </p:nvSpPr>
        <p:spPr>
          <a:xfrm>
            <a:off x="3859854" y="2870373"/>
            <a:ext cx="144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11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Венге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>
            <p:custDataLst>
              <p:tags r:id="rId13"/>
            </p:custDataLst>
          </p:nvPr>
        </p:nvSpPr>
        <p:spPr>
          <a:xfrm>
            <a:off x="950577" y="4583192"/>
            <a:ext cx="144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>
            <p:custDataLst>
              <p:tags r:id="rId14"/>
            </p:custDataLst>
          </p:nvPr>
        </p:nvSpPr>
        <p:spPr>
          <a:xfrm>
            <a:off x="950577" y="2864764"/>
            <a:ext cx="144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63" y="3189088"/>
            <a:ext cx="2088060" cy="1392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5" y="1472724"/>
            <a:ext cx="2088060" cy="1392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5" y="3189088"/>
            <a:ext cx="2088060" cy="1392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01" y="3189088"/>
            <a:ext cx="2088060" cy="1392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07" y="1472724"/>
            <a:ext cx="2088060" cy="1392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87" y="1472724"/>
            <a:ext cx="2088060" cy="139204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582138" y="166118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>
            <p:custDataLst>
              <p:tags r:id="rId22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1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8" name="Прямоугольник 27"/>
          <p:cNvSpPr/>
          <p:nvPr>
            <p:custDataLst>
              <p:tags r:id="rId3"/>
            </p:custDataLst>
          </p:nvPr>
        </p:nvSpPr>
        <p:spPr>
          <a:xfrm>
            <a:off x="173493" y="900920"/>
            <a:ext cx="8796971" cy="2816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33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233499" y="980728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.2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Кронштейны для полок.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>
            <p:custDataLst>
              <p:tags r:id="rId6"/>
            </p:custDataLst>
          </p:nvPr>
        </p:nvSpPr>
        <p:spPr>
          <a:xfrm>
            <a:off x="200861" y="279674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>
            <p:custDataLst>
              <p:tags r:id="rId7"/>
            </p:custDataLst>
          </p:nvPr>
        </p:nvSpPr>
        <p:spPr>
          <a:xfrm>
            <a:off x="1695218" y="2779128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extBox 34"/>
          <p:cNvSpPr txBox="1"/>
          <p:nvPr>
            <p:custDataLst>
              <p:tags r:id="rId8"/>
            </p:custDataLst>
          </p:nvPr>
        </p:nvSpPr>
        <p:spPr>
          <a:xfrm>
            <a:off x="3220335" y="2779127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4764524" y="2748212"/>
            <a:ext cx="1449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6228182" y="2779126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«Черный».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11"/>
            </p:custDataLst>
          </p:nvPr>
        </p:nvSpPr>
        <p:spPr>
          <a:xfrm>
            <a:off x="7550385" y="279600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«Белёсый».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184713" y="3717032"/>
            <a:ext cx="874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кронштейнов изготавливается из гнутоклеёной фанеры и покрывается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экологически чистым водным лаком в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   цвете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. Возможно применение других лаков и цветов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кронштейнов без покраски;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Размеры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до 170(глубина) х 150(длина) х 21(толщина)мм.</a:t>
            </a:r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3" r="17487"/>
          <a:stretch/>
        </p:blipFill>
        <p:spPr>
          <a:xfrm>
            <a:off x="1812091" y="1584768"/>
            <a:ext cx="1170746" cy="926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r="15599"/>
          <a:stretch/>
        </p:blipFill>
        <p:spPr>
          <a:xfrm>
            <a:off x="3318386" y="1601250"/>
            <a:ext cx="1155242" cy="93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r="21406"/>
          <a:stretch/>
        </p:blipFill>
        <p:spPr>
          <a:xfrm>
            <a:off x="6340590" y="1563553"/>
            <a:ext cx="1146987" cy="97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588" r="17541" b="-1"/>
          <a:stretch/>
        </p:blipFill>
        <p:spPr>
          <a:xfrm>
            <a:off x="4869180" y="1584768"/>
            <a:ext cx="1142980" cy="93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890" r="5539" b="1"/>
          <a:stretch/>
        </p:blipFill>
        <p:spPr>
          <a:xfrm>
            <a:off x="411480" y="1601250"/>
            <a:ext cx="1089660" cy="8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53" r="9497" b="-1"/>
          <a:stretch/>
        </p:blipFill>
        <p:spPr>
          <a:xfrm>
            <a:off x="7750024" y="1519684"/>
            <a:ext cx="1052191" cy="101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7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552362" y="14510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6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34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415716" y="288395"/>
            <a:ext cx="7108612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blipFill>
                  <a:blip r:embed="rId19"/>
                  <a:tile tx="0" ty="0" sx="100000" sy="100000" flip="none" algn="tl"/>
                </a:blipFill>
                <a:latin typeface="Book Antiqua" pitchFamily="18" charset="0"/>
              </a:rPr>
              <a:t>9</a:t>
            </a:r>
            <a:r>
              <a:rPr lang="ru-RU" sz="3200" b="1" dirty="0" smtClean="0">
                <a:blipFill>
                  <a:blip r:embed="rId19"/>
                  <a:tile tx="0" ty="0" sx="100000" sy="100000" flip="none" algn="tl"/>
                </a:blipFill>
                <a:latin typeface="Book Antiqua" pitchFamily="18" charset="0"/>
              </a:rPr>
              <a:t>. </a:t>
            </a:r>
            <a:r>
              <a:rPr lang="ru-RU" sz="3200" b="1" dirty="0" smtClean="0">
                <a:blipFill>
                  <a:blip r:embed="rId19"/>
                  <a:tile tx="0" ty="0" sx="100000" sy="100000" flip="none" algn="tl"/>
                </a:blipFill>
                <a:latin typeface="Book Antiqua" pitchFamily="18" charset="0"/>
              </a:rPr>
              <a:t>НАНЕСЕНИЕ ИЗОБРАЖЕНИЯ НА МЕБЕЛЬ.</a:t>
            </a:r>
            <a:endParaRPr lang="ru-RU" sz="3200" b="1" dirty="0">
              <a:blipFill>
                <a:blip r:embed="rId19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6"/>
            </p:custDataLst>
          </p:nvPr>
        </p:nvSpPr>
        <p:spPr>
          <a:xfrm>
            <a:off x="184587" y="1365612"/>
            <a:ext cx="8683425" cy="3575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1" name="Picture 3" descr="C:\Users\Sereda 1\Desktop\fwd\IMG_9230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134531"/>
            <a:ext cx="1416133" cy="189332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0" name="Picture 2" descr="C:\Users\Sereda 1\Desktop\fwd\IMG_9226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2143474"/>
            <a:ext cx="1419277" cy="18954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194154" y="4975050"/>
            <a:ext cx="874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стульев и табуретов  покрывается экологически чистым водным лаком;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Возможно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Возможно нанесение на плоскую поверхность различных рисунков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покупателем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10"/>
            </p:custDataLst>
          </p:nvPr>
        </p:nvSpPr>
        <p:spPr>
          <a:xfrm>
            <a:off x="415716" y="1484784"/>
            <a:ext cx="8260739" cy="523220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10.1. Современные технологии позволяют нам наносить на плоскую поверхность мебели любые изображения, состав которых является  экологически чистым и качественным.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8" name="Picture 2" descr="C:\Users\Sereda 1\Desktop\fwd\IMG_9239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049" y="2152474"/>
            <a:ext cx="1379946" cy="18933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/>
          <a:stretch/>
        </p:blipFill>
        <p:spPr>
          <a:xfrm>
            <a:off x="4780776" y="2147199"/>
            <a:ext cx="1384588" cy="188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11" y="2151671"/>
            <a:ext cx="1262217" cy="1893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t="2569" b="3104"/>
          <a:stretch/>
        </p:blipFill>
        <p:spPr>
          <a:xfrm>
            <a:off x="7607570" y="2155902"/>
            <a:ext cx="1226866" cy="1893325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66536" y="18864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>
            <p:custDataLst>
              <p:tags r:id="rId16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27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8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29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9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9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0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2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188640"/>
            <a:ext cx="1280542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35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>
            <p:custDataLst>
              <p:tags r:id="rId6"/>
            </p:custDataLst>
          </p:nvPr>
        </p:nvSpPr>
        <p:spPr>
          <a:xfrm>
            <a:off x="210543" y="1365613"/>
            <a:ext cx="8683425" cy="3575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84713" y="4950668"/>
            <a:ext cx="874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стульев и стола покрывается экологически чистым водным лаком;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Возможно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Возможно нанесение на плоскую поверхность различных рисунков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покупателем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15716" y="1468428"/>
            <a:ext cx="8260739" cy="523220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9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.2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. Современные технологии позволяют нам наносить на плоскую поверхность мебели любые изображения, состав которых является  экологически чистым и качественным.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44" y="2008004"/>
            <a:ext cx="4296823" cy="276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5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1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3926" y="188640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36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>
            <p:custDataLst>
              <p:tags r:id="rId6"/>
            </p:custDataLst>
          </p:nvPr>
        </p:nvSpPr>
        <p:spPr>
          <a:xfrm>
            <a:off x="210543" y="1365613"/>
            <a:ext cx="8683425" cy="3575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210543" y="4951809"/>
            <a:ext cx="874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стульев и стола покрывается экологически чистым водным лаком;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Возможно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Возможно нанесение на плоскую поверхность различных рисунков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покупателем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15716" y="1484784"/>
            <a:ext cx="8260739" cy="523220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9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.3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. Современные технологии позволяют нам наносить на плоскую поверхность мебели любые изображения, состав которых является  экологически чистым и качественным.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12520" r="4694" b="4426"/>
          <a:stretch/>
        </p:blipFill>
        <p:spPr>
          <a:xfrm>
            <a:off x="2392016" y="2054178"/>
            <a:ext cx="4320480" cy="2770438"/>
          </a:xfrm>
          <a:prstGeom prst="rect">
            <a:avLst/>
          </a:prstGeom>
        </p:spPr>
      </p:pic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5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0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64710" y="260648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37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>
            <p:custDataLst>
              <p:tags r:id="rId6"/>
            </p:custDataLst>
          </p:nvPr>
        </p:nvSpPr>
        <p:spPr>
          <a:xfrm>
            <a:off x="210543" y="1365613"/>
            <a:ext cx="8683425" cy="3575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184713" y="4979243"/>
            <a:ext cx="874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стульев и стола покрывается экологически чистым водным лаком;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2. Возможно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применение других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покупателем;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3. Возможно нанесение на плоскую поверхность различных рисунков по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договоренности с покупателем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15716" y="1484784"/>
            <a:ext cx="8260739" cy="523220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9.4</a:t>
            </a:r>
            <a:r>
              <a:rPr lang="ru-RU" sz="1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. Современные технологии позволяют нам наносить на плоскую поверхность мебели любые изображения, состав которых является  экологически чистым и качественным.</a:t>
            </a:r>
            <a:endParaRPr lang="ru-RU" sz="1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058191"/>
            <a:ext cx="4200727" cy="27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5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9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260648"/>
            <a:ext cx="1280542" cy="64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38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Sereda 1\Desktop\фа\000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912" y="1843244"/>
            <a:ext cx="2521406" cy="378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ereda 1\Desktop\фа\кухонный табуреты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79" y="2060848"/>
            <a:ext cx="2376265" cy="35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>
            <p:custDataLst>
              <p:tags r:id="rId8"/>
            </p:custDataLst>
          </p:nvPr>
        </p:nvSpPr>
        <p:spPr>
          <a:xfrm>
            <a:off x="537988" y="268443"/>
            <a:ext cx="7108612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blipFill>
                  <a:blip r:embed="rId15"/>
                  <a:tile tx="0" ty="0" sx="100000" sy="100000" flip="none" algn="tl"/>
                </a:blipFill>
                <a:latin typeface="Book Antiqua" pitchFamily="18" charset="0"/>
              </a:rPr>
              <a:t>10. </a:t>
            </a:r>
            <a:r>
              <a:rPr lang="ru-RU" sz="3200" b="1" dirty="0" smtClean="0">
                <a:blipFill>
                  <a:blip r:embed="rId15"/>
                  <a:tile tx="0" ty="0" sx="100000" sy="100000" flip="none" algn="tl"/>
                </a:blipFill>
                <a:latin typeface="Book Antiqua" pitchFamily="18" charset="0"/>
              </a:rPr>
              <a:t>Наша мебель занимает мало места и удобна для перевозки.</a:t>
            </a:r>
            <a:endParaRPr lang="ru-RU" sz="3200" b="1" dirty="0">
              <a:blipFill>
                <a:blip r:embed="rId15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4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729581"/>
            <a:ext cx="2847975" cy="4267200"/>
          </a:xfrm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6600" y="260648"/>
            <a:ext cx="1302286" cy="65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39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>
            <p:custDataLst>
              <p:tags r:id="rId7"/>
            </p:custDataLst>
          </p:nvPr>
        </p:nvSpPr>
        <p:spPr>
          <a:xfrm>
            <a:off x="537988" y="268443"/>
            <a:ext cx="7108612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blipFill>
                  <a:blip r:embed="rId14"/>
                  <a:tile tx="0" ty="0" sx="100000" sy="100000" flip="none" algn="tl"/>
                </a:blipFill>
                <a:latin typeface="Book Antiqua" pitchFamily="18" charset="0"/>
              </a:rPr>
              <a:t>11. </a:t>
            </a:r>
            <a:r>
              <a:rPr lang="ru-RU" sz="3200" b="1" dirty="0" smtClean="0">
                <a:blipFill>
                  <a:blip r:embed="rId14"/>
                  <a:tile tx="0" ty="0" sx="100000" sy="100000" flip="none" algn="tl"/>
                </a:blipFill>
                <a:latin typeface="Book Antiqua" pitchFamily="18" charset="0"/>
              </a:rPr>
              <a:t>Наша мебель легко комбинируется.</a:t>
            </a:r>
            <a:endParaRPr lang="ru-RU" sz="3200" b="1" dirty="0">
              <a:blipFill>
                <a:blip r:embed="rId14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1917" r="7907" b="1"/>
          <a:stretch/>
        </p:blipFill>
        <p:spPr>
          <a:xfrm>
            <a:off x="1475657" y="1412776"/>
            <a:ext cx="5856846" cy="4711924"/>
          </a:xfrm>
          <a:prstGeom prst="rect">
            <a:avLst/>
          </a:prstGeom>
        </p:spPr>
      </p:pic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1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6292391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96807" y="4206930"/>
            <a:ext cx="87429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стула покрывается экологически чистым водным лаком в цвете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. Возможно применение других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лаков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по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договоренности с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покупателем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2. В отделке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рименяется текстиль марок «</a:t>
            </a:r>
            <a:r>
              <a:rPr lang="ru-RU" sz="1000" dirty="0" err="1" smtClean="0">
                <a:solidFill>
                  <a:schemeClr val="accent6">
                    <a:lumMod val="50000"/>
                  </a:schemeClr>
                </a:solidFill>
              </a:rPr>
              <a:t>Флок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1000" dirty="0" err="1" smtClean="0">
                <a:solidFill>
                  <a:schemeClr val="accent6">
                    <a:lumMod val="50000"/>
                  </a:schemeClr>
                </a:solidFill>
              </a:rPr>
              <a:t>Шинилл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». Возможно применение других марок и цветов текстиля  по договоренности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покупателем;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Стулья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производятся 5 размеров согласно ГОСТа: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210(диаметр сиденья) х 470(диагональ ножек) х 370(высота)мм;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230(диаметр сиденья) х 470(диагональ ножек) х 474(высота)мм;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250(диаметр сиденья) х 470(диагональ ножек) х 514(высота)мм;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270(диаметр сиденья) х 470(диагональ ножек) х 554(высота)мм;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290(диаметр сиденья) х 470(диагональ ножек) х 594(высота)мм;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3. Основной размер:260(диаметр сиденья) х 470(диагональ ножек) х 554(высота)мм;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4. Английское название стула  «</a:t>
            </a:r>
            <a:r>
              <a:rPr lang="en-US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  <a:p>
            <a:pPr lvl="0"/>
            <a:endParaRPr lang="ru-RU" sz="1200" dirty="0" smtClean="0">
              <a:solidFill>
                <a:srgbClr val="F79646">
                  <a:lumMod val="50000"/>
                </a:srgbClr>
              </a:solidFill>
            </a:endParaRPr>
          </a:p>
          <a:p>
            <a:pPr lvl="0"/>
            <a:endParaRPr lang="ru-RU" sz="1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5"/>
            </p:custDataLst>
          </p:nvPr>
        </p:nvSpPr>
        <p:spPr>
          <a:xfrm>
            <a:off x="157725" y="836712"/>
            <a:ext cx="8796971" cy="33515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281469" y="3418836"/>
            <a:ext cx="1477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стула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сиденье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светло – коричневое</a:t>
            </a:r>
            <a:r>
              <a:rPr lang="ru-RU" sz="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1759143" y="341883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>
            <p:custDataLst>
              <p:tags r:id="rId8"/>
            </p:custDataLst>
          </p:nvPr>
        </p:nvSpPr>
        <p:spPr>
          <a:xfrm>
            <a:off x="3233303" y="341883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9"/>
            </p:custDataLst>
          </p:nvPr>
        </p:nvSpPr>
        <p:spPr>
          <a:xfrm>
            <a:off x="4648569" y="3418836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10"/>
            </p:custDataLst>
          </p:nvPr>
        </p:nvSpPr>
        <p:spPr>
          <a:xfrm>
            <a:off x="6123065" y="341883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1"/>
            </p:custDataLst>
          </p:nvPr>
        </p:nvSpPr>
        <p:spPr>
          <a:xfrm>
            <a:off x="7550847" y="341883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>
            <p:custDataLst>
              <p:tags r:id="rId12"/>
            </p:custDataLst>
          </p:nvPr>
        </p:nvSpPr>
        <p:spPr>
          <a:xfrm>
            <a:off x="389280" y="908720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1.3.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Стул детский «Ромашка» с мягким сиденьем из текстиля.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5316" r="1" b="4978"/>
          <a:stretch/>
        </p:blipFill>
        <p:spPr>
          <a:xfrm>
            <a:off x="265446" y="1278052"/>
            <a:ext cx="1400200" cy="199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4672" b="6320"/>
          <a:stretch/>
        </p:blipFill>
        <p:spPr>
          <a:xfrm>
            <a:off x="1729066" y="1278052"/>
            <a:ext cx="1400762" cy="200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b="6629"/>
          <a:stretch/>
        </p:blipFill>
        <p:spPr>
          <a:xfrm>
            <a:off x="3216492" y="1297850"/>
            <a:ext cx="1388612" cy="200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b="7797"/>
          <a:stretch/>
        </p:blipFill>
        <p:spPr>
          <a:xfrm>
            <a:off x="4689048" y="1297850"/>
            <a:ext cx="1368596" cy="200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5864" r="-4" b="3610"/>
          <a:stretch/>
        </p:blipFill>
        <p:spPr>
          <a:xfrm>
            <a:off x="6137593" y="1301279"/>
            <a:ext cx="1377362" cy="199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4098" r="-3892" b="3956"/>
          <a:stretch/>
        </p:blipFill>
        <p:spPr>
          <a:xfrm>
            <a:off x="7605926" y="1320720"/>
            <a:ext cx="1405377" cy="199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7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 rot="2839757">
            <a:off x="166383" y="6255556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16" y="123925"/>
            <a:ext cx="13843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1"/>
              </a:rPr>
              <a:t>sales@pfmk.ru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7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3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3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2" animBg="1"/>
      <p:bldP spid="31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40766" y="6344983"/>
            <a:ext cx="52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40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488" name="Picture 8" descr="C:\Users\Sereda 1\Desktop\Voicians_RevealingTunage_Vol.1\Фото мебели\IMG_2045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 l="4801" t="1601"/>
          <a:stretch>
            <a:fillRect/>
          </a:stretch>
        </p:blipFill>
        <p:spPr bwMode="auto">
          <a:xfrm>
            <a:off x="3380510" y="936898"/>
            <a:ext cx="2456748" cy="380714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1085216" y="4437111"/>
            <a:ext cx="7235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79646">
                    <a:lumMod val="50000"/>
                  </a:srgbClr>
                </a:solidFill>
              </a:rPr>
              <a:t>Описание </a:t>
            </a:r>
            <a:r>
              <a:rPr lang="ru-RU" i="1" dirty="0" smtClean="0">
                <a:solidFill>
                  <a:srgbClr val="F79646">
                    <a:lumMod val="50000"/>
                  </a:srgbClr>
                </a:solidFill>
              </a:rPr>
              <a:t>упаковки:</a:t>
            </a:r>
            <a:endParaRPr lang="ru-RU" i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1.Поверхность покрывается 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водным лаком в цвете: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бесцветный, бук, вишня, </a:t>
            </a:r>
            <a:r>
              <a:rPr lang="ru-RU" dirty="0" err="1">
                <a:solidFill>
                  <a:srgbClr val="F79646">
                    <a:lumMod val="50000"/>
                  </a:srgbClr>
                </a:solidFill>
              </a:rPr>
              <a:t>венге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, иные цвета по спецзаказу;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2.Поверхность без покраски;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3.Внутренние размеры: 330(высота) х 90(ширина) х 90(глубина)мм. 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или:340(высота) х 100(ширина) х 100(глубина)мм.</a:t>
            </a:r>
          </a:p>
        </p:txBody>
      </p: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899592" y="299739"/>
            <a:ext cx="6676564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blipFill>
                  <a:blip r:embed="rId13"/>
                  <a:tile tx="0" ty="0" sx="100000" sy="100000" flip="none" algn="tl"/>
                </a:blipFill>
                <a:latin typeface="Book Antiqua" pitchFamily="18" charset="0"/>
              </a:rPr>
              <a:t>12. </a:t>
            </a:r>
            <a:r>
              <a:rPr lang="ru-RU" sz="3200" b="1" dirty="0" smtClean="0">
                <a:blipFill>
                  <a:blip r:embed="rId13"/>
                  <a:tile tx="0" ty="0" sx="100000" sy="100000" flip="none" algn="tl"/>
                </a:blipFill>
                <a:latin typeface="Book Antiqua" pitchFamily="18" charset="0"/>
              </a:rPr>
              <a:t>ПОДАРОЧНЫЕ</a:t>
            </a:r>
            <a:r>
              <a:rPr lang="ru-RU" sz="3200" b="1" i="1" dirty="0" smtClean="0">
                <a:blipFill>
                  <a:blip r:embed="rId13"/>
                  <a:tile tx="0" ty="0" sx="100000" sy="100000" flip="none" algn="tl"/>
                </a:blipFill>
                <a:latin typeface="Book Antiqua" pitchFamily="18" charset="0"/>
              </a:rPr>
              <a:t> УПАКОВКИ.</a:t>
            </a:r>
            <a:endParaRPr lang="ru-RU" sz="3200" b="1" i="1" dirty="0">
              <a:blipFill>
                <a:blip r:embed="rId13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7"/>
            </p:custDataLst>
          </p:nvPr>
        </p:nvSpPr>
        <p:spPr>
          <a:xfrm>
            <a:off x="337171" y="980728"/>
            <a:ext cx="8505950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12.1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Пенал для 1-й винной бутылки или иной алкогольной бутылки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9956" y="152116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>
            <p:custDataLst>
              <p:tags r:id="rId10"/>
            </p:custDataLst>
          </p:nvPr>
        </p:nvSpPr>
        <p:spPr>
          <a:xfrm>
            <a:off x="612798" y="6042731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4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41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 descr="C:\Users\Sereda 1\Desktop\Voicians_RevealingTunage_Vol.1\Фото мебели\IMG_2054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 l="3226" t="2419"/>
          <a:stretch>
            <a:fillRect/>
          </a:stretch>
        </p:blipFill>
        <p:spPr bwMode="auto">
          <a:xfrm rot="176754">
            <a:off x="2001849" y="1438488"/>
            <a:ext cx="4632825" cy="31158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1115616" y="4407818"/>
            <a:ext cx="7596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79646">
                    <a:lumMod val="50000"/>
                  </a:srgbClr>
                </a:solidFill>
              </a:rPr>
              <a:t>Описание </a:t>
            </a:r>
            <a:r>
              <a:rPr lang="ru-RU" i="1" dirty="0" smtClean="0">
                <a:solidFill>
                  <a:srgbClr val="F79646">
                    <a:lumMod val="50000"/>
                  </a:srgbClr>
                </a:solidFill>
              </a:rPr>
              <a:t>упаковки:</a:t>
            </a:r>
            <a:endParaRPr lang="ru-RU" i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1.Поверхность покрывается 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водным лаком в цвете: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бесцветный, бук, вишня, </a:t>
            </a:r>
            <a:r>
              <a:rPr lang="ru-RU" dirty="0" err="1">
                <a:solidFill>
                  <a:srgbClr val="F79646">
                    <a:lumMod val="50000"/>
                  </a:srgbClr>
                </a:solidFill>
              </a:rPr>
              <a:t>венге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, иные цвета по спецзаказу;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2.Поверхность без покраски;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3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. Внутренние размеры: 330(высота) х 190(ширина) х 90(глубина)мм.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или: 340(высота) х 210(ширина) х 100 (глубина) мм.</a:t>
            </a: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242514" y="980728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12.2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Пенал для 2-х винных бутылок  или иных алкогольных бутылок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66536" y="133344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4"/>
              </a:rPr>
              <a:t>sales@pfmk.ru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8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42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C:\Users\Sereda 1\Desktop\Voicians_RevealingTunage_Vol.1\Фото мебели\IMG_2056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 l="3481" t="5218"/>
          <a:stretch>
            <a:fillRect/>
          </a:stretch>
        </p:blipFill>
        <p:spPr bwMode="auto">
          <a:xfrm rot="206396">
            <a:off x="2138158" y="1455897"/>
            <a:ext cx="4521214" cy="30169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1187624" y="429309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79646">
                    <a:lumMod val="50000"/>
                  </a:srgbClr>
                </a:solidFill>
              </a:rPr>
              <a:t>Описание </a:t>
            </a:r>
            <a:r>
              <a:rPr lang="ru-RU" i="1" dirty="0" smtClean="0">
                <a:solidFill>
                  <a:srgbClr val="F79646">
                    <a:lumMod val="50000"/>
                  </a:srgbClr>
                </a:solidFill>
              </a:rPr>
              <a:t>упаковки:</a:t>
            </a:r>
            <a:endParaRPr lang="ru-RU" i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1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.Поверхность без покраски;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2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. Внутренние размеры: 330(высота) х 290(ширина) х 90(глубина)мм.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или: 340(высота) х 320(ширина) х 100(глубина) мм.</a:t>
            </a: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242513" y="943769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12.3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Пенал для 3-х винных бутылок  или иных алкогольных бутылок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8087" y="116632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4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3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43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923" y="946820"/>
            <a:ext cx="2592288" cy="3888432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96" y="2560738"/>
            <a:ext cx="3323307" cy="2261169"/>
          </a:xfr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1079590" y="4437370"/>
            <a:ext cx="7380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79646">
                    <a:lumMod val="50000"/>
                  </a:srgbClr>
                </a:solidFill>
              </a:rPr>
              <a:t>Описание </a:t>
            </a:r>
            <a:r>
              <a:rPr lang="ru-RU" i="1" dirty="0" smtClean="0">
                <a:solidFill>
                  <a:srgbClr val="F79646">
                    <a:lumMod val="50000"/>
                  </a:srgbClr>
                </a:solidFill>
              </a:rPr>
              <a:t>упаковки:</a:t>
            </a:r>
            <a:endParaRPr lang="ru-RU" i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1.Поверхность покрывается 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водным лаком в цвете: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бесцветный, бук, вишня, </a:t>
            </a:r>
            <a:r>
              <a:rPr lang="ru-RU" dirty="0" err="1">
                <a:solidFill>
                  <a:srgbClr val="F79646">
                    <a:lumMod val="50000"/>
                  </a:srgbClr>
                </a:solidFill>
              </a:rPr>
              <a:t>венге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, иные цвета по спецзаказу;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2.Поверхность без покраски;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3.Внутренние размеры: 330(высота) х 90(ширина) х 90(глубина)мм.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или: 340(высота) х 100(ширина) х 100(глубина)мм.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242513" y="943769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12.4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Футляр для 1-й винной бутылки  или иной алкогольной бутылки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2138" y="165294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1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44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04663"/>
            <a:ext cx="3183596" cy="4775394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995">
            <a:off x="4824196" y="2577731"/>
            <a:ext cx="3323307" cy="2261169"/>
          </a:xfr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467544" y="4149006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F79646">
                    <a:lumMod val="50000"/>
                  </a:srgbClr>
                </a:solidFill>
              </a:rPr>
              <a:t>Описание </a:t>
            </a:r>
            <a:r>
              <a:rPr lang="ru-RU" sz="1600" i="1" dirty="0" smtClean="0">
                <a:solidFill>
                  <a:srgbClr val="F79646">
                    <a:lumMod val="50000"/>
                  </a:srgbClr>
                </a:solidFill>
              </a:rPr>
              <a:t>упаковки:</a:t>
            </a:r>
            <a:endParaRPr lang="ru-RU" sz="1600" i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</a:rPr>
              <a:t>1.Поверхность покрывается 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</a:rPr>
              <a:t>водным лаком в цвете:</a:t>
            </a:r>
          </a:p>
          <a:p>
            <a:r>
              <a:rPr lang="ru-RU" sz="1600" dirty="0">
                <a:solidFill>
                  <a:srgbClr val="F79646">
                    <a:lumMod val="50000"/>
                  </a:srgbClr>
                </a:solidFill>
              </a:rPr>
              <a:t>бесцветный, бук, вишня, </a:t>
            </a:r>
            <a:r>
              <a:rPr lang="ru-RU" sz="1600" dirty="0" err="1">
                <a:solidFill>
                  <a:srgbClr val="F79646">
                    <a:lumMod val="50000"/>
                  </a:srgbClr>
                </a:solidFill>
              </a:rPr>
              <a:t>венге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</a:rPr>
              <a:t>, иные цвета по спецзаказу;</a:t>
            </a:r>
          </a:p>
          <a:p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</a:rPr>
              <a:t>2.Поверхность без покраски;</a:t>
            </a:r>
          </a:p>
          <a:p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</a:rPr>
              <a:t>3.Внутренние размеры на две бутылки: 330(высота) х 185(ширина) х 90(глубина) мм.</a:t>
            </a:r>
          </a:p>
          <a:p>
            <a:r>
              <a:rPr lang="ru-RU" sz="1600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                             или: 340(высота) х 205(ширина) х 100(глубина) мм.</a:t>
            </a:r>
          </a:p>
          <a:p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</a:rPr>
              <a:t>4.Внутернние размеры на три бутылки: 330(высота) х 280(ширина) х 90(глубина) мм.</a:t>
            </a:r>
          </a:p>
          <a:p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                              или: 340(высота) х 310(ширина) х 100(глубина) мм.</a:t>
            </a:r>
          </a:p>
        </p:txBody>
      </p:sp>
      <p:sp>
        <p:nvSpPr>
          <p:cNvPr id="20" name="TextBox 19"/>
          <p:cNvSpPr txBox="1"/>
          <p:nvPr>
            <p:custDataLst>
              <p:tags r:id="rId8"/>
            </p:custDataLst>
          </p:nvPr>
        </p:nvSpPr>
        <p:spPr>
          <a:xfrm>
            <a:off x="242513" y="943769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12.5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Футляр для 2-х винных бутылок  или иных алкогольных бутылок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2138" y="14668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01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>
            <p:custDataLst>
              <p:tags r:id="rId2"/>
            </p:custDataLst>
          </p:nvPr>
        </p:nvSpPr>
        <p:spPr>
          <a:xfrm>
            <a:off x="79978" y="30757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45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467544" y="3933056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F79646">
                    <a:lumMod val="50000"/>
                  </a:srgbClr>
                </a:solidFill>
              </a:rPr>
              <a:t>Описание </a:t>
            </a:r>
            <a:r>
              <a:rPr lang="ru-RU" sz="1400" i="1" dirty="0" smtClean="0">
                <a:solidFill>
                  <a:srgbClr val="F79646">
                    <a:lumMod val="50000"/>
                  </a:srgbClr>
                </a:solidFill>
              </a:rPr>
              <a:t>упаковки:</a:t>
            </a:r>
            <a:endParaRPr lang="ru-RU" sz="1400" i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1.Поверхность покрывается </a:t>
            </a:r>
            <a:r>
              <a:rPr lang="ru-RU" sz="1400" dirty="0">
                <a:solidFill>
                  <a:srgbClr val="F79646">
                    <a:lumMod val="50000"/>
                  </a:srgbClr>
                </a:solidFill>
              </a:rPr>
              <a:t>водным лаком в цвете:</a:t>
            </a:r>
          </a:p>
          <a:p>
            <a:r>
              <a:rPr lang="ru-RU" sz="1400" dirty="0">
                <a:solidFill>
                  <a:srgbClr val="F79646">
                    <a:lumMod val="50000"/>
                  </a:srgbClr>
                </a:solidFill>
              </a:rPr>
              <a:t>бесцветный, бук, вишня, </a:t>
            </a:r>
            <a:r>
              <a:rPr lang="ru-RU" sz="1400" dirty="0" err="1">
                <a:solidFill>
                  <a:srgbClr val="F79646">
                    <a:lumMod val="50000"/>
                  </a:srgbClr>
                </a:solidFill>
              </a:rPr>
              <a:t>венге</a:t>
            </a:r>
            <a:r>
              <a:rPr lang="ru-RU" sz="1400" dirty="0">
                <a:solidFill>
                  <a:srgbClr val="F79646">
                    <a:lumMod val="50000"/>
                  </a:srgbClr>
                </a:solidFill>
              </a:rPr>
              <a:t>, иные цвета по спецзаказу;</a:t>
            </a:r>
          </a:p>
          <a:p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2.Поверхность без покраски;</a:t>
            </a:r>
          </a:p>
          <a:p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3.Внутренние размеры на три бутылки: 330(высота) х 280(ширина) х 90(глубина)мм. </a:t>
            </a:r>
            <a:endParaRPr lang="ru-RU" sz="1400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                              или: 340(высота) х 310(ширина) х 100(глубина)мм.</a:t>
            </a:r>
          </a:p>
          <a:p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4.Внутренние размеры на пять бутылок: 330(высота) х 470(ширина) х 90(глубина)мм.</a:t>
            </a:r>
          </a:p>
          <a:p>
            <a:r>
              <a:rPr lang="ru-RU" sz="1400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                                или: 340(высота) х 520(ширина) х 100(глубина)мм.</a:t>
            </a:r>
          </a:p>
          <a:p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5. Внутренние размеры на шесть бутылок: 330(высота</a:t>
            </a:r>
            <a:r>
              <a:rPr lang="ru-RU" sz="1400" dirty="0">
                <a:solidFill>
                  <a:srgbClr val="F79646">
                    <a:lumMod val="50000"/>
                  </a:srgbClr>
                </a:solidFill>
              </a:rPr>
              <a:t>) х </a:t>
            </a:r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565(ширина</a:t>
            </a:r>
            <a:r>
              <a:rPr lang="ru-RU" sz="1400" dirty="0">
                <a:solidFill>
                  <a:srgbClr val="F79646">
                    <a:lumMod val="50000"/>
                  </a:srgbClr>
                </a:solidFill>
              </a:rPr>
              <a:t>) х </a:t>
            </a:r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90(глубина)мм.</a:t>
            </a:r>
          </a:p>
          <a:p>
            <a:r>
              <a:rPr lang="ru-RU" sz="1400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ru-RU" sz="1400" dirty="0" smtClean="0">
                <a:solidFill>
                  <a:srgbClr val="F79646">
                    <a:lumMod val="50000"/>
                  </a:srgbClr>
                </a:solidFill>
              </a:rPr>
              <a:t>                                                                       или: 340(высота) х 625 (ширина) х 100 (глубина)мм.</a:t>
            </a:r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r="24452"/>
          <a:stretch/>
        </p:blipFill>
        <p:spPr>
          <a:xfrm>
            <a:off x="337870" y="1313101"/>
            <a:ext cx="1928753" cy="2451909"/>
          </a:xfrm>
          <a:prstGeom prst="rect">
            <a:avLst/>
          </a:prstGeom>
        </p:spPr>
      </p:pic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242513" y="943769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12.6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Сет для 3-6 винных бутылок  или иных алкогольных бутылок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9802" r="17150"/>
          <a:stretch/>
        </p:blipFill>
        <p:spPr>
          <a:xfrm>
            <a:off x="5581002" y="1330418"/>
            <a:ext cx="3320442" cy="260263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82138" y="123819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9231" r="19849" b="2751"/>
          <a:stretch/>
        </p:blipFill>
        <p:spPr>
          <a:xfrm>
            <a:off x="2555776" y="1700808"/>
            <a:ext cx="2731976" cy="2415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30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46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>
            <p:custDataLst>
              <p:tags r:id="rId5"/>
            </p:custDataLst>
          </p:nvPr>
        </p:nvSpPr>
        <p:spPr>
          <a:xfrm>
            <a:off x="912394" y="4581128"/>
            <a:ext cx="7784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79646">
                    <a:lumMod val="50000"/>
                  </a:srgbClr>
                </a:solidFill>
              </a:rPr>
              <a:t>Описание </a:t>
            </a:r>
            <a:r>
              <a:rPr lang="ru-RU" i="1" dirty="0" smtClean="0">
                <a:solidFill>
                  <a:srgbClr val="F79646">
                    <a:lumMod val="50000"/>
                  </a:srgbClr>
                </a:solidFill>
              </a:rPr>
              <a:t>упаковки:</a:t>
            </a:r>
            <a:endParaRPr lang="ru-RU" i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1.Поверхность покрывается 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водным лаком в цвете: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бесцветный, бук, вишня, </a:t>
            </a:r>
            <a:r>
              <a:rPr lang="ru-RU" dirty="0" err="1">
                <a:solidFill>
                  <a:srgbClr val="F79646">
                    <a:lumMod val="50000"/>
                  </a:srgbClr>
                </a:solidFill>
              </a:rPr>
              <a:t>венге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, иные цвета по спецзаказу;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2.Поверхность без покраски;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3.Внутренние размеры: 482(высота) х 175(ширина) х 250(глубина) мм. </a:t>
            </a:r>
          </a:p>
        </p:txBody>
      </p: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242513" y="943769"/>
            <a:ext cx="8658931" cy="338554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12.7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Вертикальная подставка для бутылок.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 b="5773"/>
          <a:stretch/>
        </p:blipFill>
        <p:spPr>
          <a:xfrm>
            <a:off x="3059832" y="1426255"/>
            <a:ext cx="2667316" cy="326386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82138" y="19124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4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5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47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 descr="C:\Users\Sereda 1\Desktop\фа\0014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4" y="957533"/>
            <a:ext cx="6064353" cy="404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ereda 1\Desktop\Voicians_RevealingTunage_Vol.1\Фото мебели\IMG_2074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4" cstate="print"/>
          <a:srcRect l="2418" t="8234" r="15199" b="-1"/>
          <a:stretch/>
        </p:blipFill>
        <p:spPr bwMode="auto">
          <a:xfrm rot="20810205">
            <a:off x="3797294" y="4423391"/>
            <a:ext cx="2083405" cy="1547862"/>
          </a:xfrm>
          <a:prstGeom prst="rect">
            <a:avLst/>
          </a:prstGeom>
          <a:noFill/>
        </p:spPr>
      </p:pic>
      <p:pic>
        <p:nvPicPr>
          <p:cNvPr id="12" name="Picture 7" descr="C:\Users\Sereda 1\Desktop\Voicians_RevealingTunage_Vol.1\Фото мебели\IMG_2040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5" cstate="print"/>
          <a:srcRect l="3960" t="13098" r="-648" b="12096"/>
          <a:stretch/>
        </p:blipFill>
        <p:spPr bwMode="auto">
          <a:xfrm rot="20466270">
            <a:off x="2364489" y="4084246"/>
            <a:ext cx="1328745" cy="152909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313931" y="978457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12.8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Примеры произведенных подарочных упаковок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82138" y="161628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>
            <p:custDataLst>
              <p:tags r:id="rId10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9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0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7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35" b="99437" l="11155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444" y="1456066"/>
            <a:ext cx="2122907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>
            <p:custDataLst>
              <p:tags r:id="rId5"/>
            </p:custDataLst>
          </p:nvPr>
        </p:nvSpPr>
        <p:spPr>
          <a:xfrm>
            <a:off x="880925" y="433946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79646">
                    <a:lumMod val="50000"/>
                  </a:srgbClr>
                </a:solidFill>
              </a:rPr>
              <a:t>Размеры:</a:t>
            </a:r>
          </a:p>
          <a:p>
            <a:pPr algn="ctr"/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295х180х14 мм.</a:t>
            </a:r>
            <a:endParaRPr lang="ru-RU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4891846" y="435701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79646">
                    <a:lumMod val="50000"/>
                  </a:srgbClr>
                </a:solidFill>
              </a:rPr>
              <a:t>Размеры:</a:t>
            </a:r>
          </a:p>
          <a:p>
            <a:pPr algn="ctr"/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360х200х14 мм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934430" y="5111193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F79646">
                    <a:lumMod val="50000"/>
                  </a:srgbClr>
                </a:solidFill>
              </a:rPr>
              <a:t>Описание </a:t>
            </a: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</a:rPr>
              <a:t>изделия:</a:t>
            </a:r>
            <a:endParaRPr lang="ru-RU" sz="2000" i="1" dirty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1.Поверхность из натурального букового шпона на березовой фанере.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2.Поверхность без покраски.</a:t>
            </a:r>
          </a:p>
        </p:txBody>
      </p:sp>
      <p:sp>
        <p:nvSpPr>
          <p:cNvPr id="20" name="TextBox 19"/>
          <p:cNvSpPr txBox="1"/>
          <p:nvPr>
            <p:custDataLst>
              <p:tags r:id="rId8"/>
            </p:custDataLst>
          </p:nvPr>
        </p:nvSpPr>
        <p:spPr>
          <a:xfrm>
            <a:off x="822752" y="1273841"/>
            <a:ext cx="2741135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Book Antiqua" pitchFamily="18" charset="0"/>
              </a:rPr>
              <a:t>«Глория».</a:t>
            </a:r>
            <a:endParaRPr lang="ru-RU" sz="1600" dirty="0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4891846" y="1241020"/>
            <a:ext cx="234376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Book Antiqua" pitchFamily="18" charset="0"/>
              </a:rPr>
              <a:t>«Феликса».</a:t>
            </a:r>
            <a:endParaRPr lang="ru-RU" sz="1600" dirty="0">
              <a:solidFill>
                <a:prstClr val="white"/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>
            <p:custDataLst>
              <p:tags r:id="rId10"/>
            </p:custDataLst>
          </p:nvPr>
        </p:nvSpPr>
        <p:spPr>
          <a:xfrm>
            <a:off x="1232552" y="324568"/>
            <a:ext cx="610756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blipFill>
                  <a:blip r:embed="rId19"/>
                  <a:tile tx="0" ty="0" sx="100000" sy="100000" flip="none" algn="tl"/>
                </a:blipFill>
                <a:latin typeface="Book Antiqua" pitchFamily="18" charset="0"/>
              </a:rPr>
              <a:t>13. </a:t>
            </a:r>
            <a:r>
              <a:rPr lang="ru-RU" sz="3200" b="1" dirty="0" smtClean="0">
                <a:blipFill>
                  <a:blip r:embed="rId19"/>
                  <a:tile tx="0" ty="0" sx="100000" sy="100000" flip="none" algn="tl"/>
                </a:blipFill>
                <a:latin typeface="Book Antiqua" pitchFamily="18" charset="0"/>
              </a:rPr>
              <a:t>СУВЕНИРНЫЕ ДОСКИ.</a:t>
            </a:r>
            <a:endParaRPr lang="ru-RU" sz="3200" b="1" dirty="0">
              <a:blipFill>
                <a:blip r:embed="rId19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04" y="817957"/>
            <a:ext cx="2932338" cy="390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>
            <p:custDataLst>
              <p:tags r:id="rId12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48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66536" y="18864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22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2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3"/>
            </p:custDataLst>
          </p:nvPr>
        </p:nvSpPr>
        <p:spPr>
          <a:xfrm>
            <a:off x="251519" y="949620"/>
            <a:ext cx="8640961" cy="41355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49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5" b="2521"/>
          <a:stretch/>
        </p:blipFill>
        <p:spPr>
          <a:xfrm>
            <a:off x="4680632" y="1484781"/>
            <a:ext cx="2021489" cy="331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292733" y="1015011"/>
            <a:ext cx="8506800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15.1. </a:t>
            </a:r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Кроватные блоки 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комплектующие для кроватей.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>
            <p:custDataLst>
              <p:tags r:id="rId7"/>
            </p:custDataLst>
          </p:nvPr>
        </p:nvSpPr>
        <p:spPr>
          <a:xfrm>
            <a:off x="292732" y="260648"/>
            <a:ext cx="7328055" cy="477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500" b="1" dirty="0" smtClean="0">
                <a:blipFill>
                  <a:blip r:embed="rId16"/>
                  <a:tile tx="0" ty="0" sx="100000" sy="100000" flip="none" algn="tl"/>
                </a:blipFill>
                <a:latin typeface="Book Antiqua" pitchFamily="18" charset="0"/>
              </a:rPr>
              <a:t>14. </a:t>
            </a:r>
            <a:r>
              <a:rPr lang="ru-RU" sz="2500" b="1" dirty="0" smtClean="0">
                <a:blipFill>
                  <a:blip r:embed="rId16"/>
                  <a:tile tx="0" ty="0" sx="100000" sy="100000" flip="none" algn="tl"/>
                </a:blipFill>
                <a:latin typeface="Book Antiqua" pitchFamily="18" charset="0"/>
              </a:rPr>
              <a:t>КОМПЛЕКТУЮЩИЕ ДЛЯ КРОВАТЕЙ.</a:t>
            </a:r>
            <a:endParaRPr lang="ru-RU" sz="2500" b="1" dirty="0">
              <a:blipFill>
                <a:blip r:embed="rId16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34" name="TextBox 33"/>
          <p:cNvSpPr txBox="1"/>
          <p:nvPr>
            <p:custDataLst>
              <p:tags r:id="rId8"/>
            </p:custDataLst>
          </p:nvPr>
        </p:nvSpPr>
        <p:spPr>
          <a:xfrm>
            <a:off x="860356" y="5156022"/>
            <a:ext cx="584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79646">
                    <a:lumMod val="50000"/>
                  </a:srgbClr>
                </a:solidFill>
              </a:rPr>
              <a:t>Размеры: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Длина до 2300 мм.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Ширина, толщина по требованию заказчика</a:t>
            </a:r>
            <a:r>
              <a:rPr lang="ru-RU" sz="1050" dirty="0" smtClean="0">
                <a:solidFill>
                  <a:srgbClr val="F79646">
                    <a:lumMod val="50000"/>
                  </a:srgbClr>
                </a:solidFill>
              </a:rPr>
              <a:t>.</a:t>
            </a:r>
            <a:endParaRPr lang="ru-RU" sz="1050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12064" r="4510"/>
          <a:stretch/>
        </p:blipFill>
        <p:spPr>
          <a:xfrm>
            <a:off x="355432" y="1484782"/>
            <a:ext cx="2234489" cy="331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308" r="8255" b="2082"/>
          <a:stretch/>
        </p:blipFill>
        <p:spPr>
          <a:xfrm>
            <a:off x="6825334" y="1484784"/>
            <a:ext cx="1920240" cy="331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7106" r="13288"/>
          <a:stretch/>
        </p:blipFill>
        <p:spPr>
          <a:xfrm>
            <a:off x="2695575" y="1484781"/>
            <a:ext cx="1850558" cy="331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82138" y="143035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22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3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24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4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4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5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9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 rot="3151652">
            <a:off x="182010" y="6270701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185589" y="4298999"/>
            <a:ext cx="86989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Поверхность стула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договоренности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 покупателем;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2. В отделке применяется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ожзам марки «Фокс».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Возможно применение других марок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кожзама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покупателем;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3. Стулья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производятся 5 размеров согласно ГОСТа: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210(диаметр сиденья) х 470(диагональ ножек) х 370(высота)мм;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230(диаметр сиденья) х 470(диагональ ножек) х 474(высота)мм;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250(диаметр сиденья) х 470(диагональ ножек) х 514(высота)мм;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270(диаметр сиденья) х 470(диагональ ножек) х 554(высота)мм;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290(диаметр сиденья) х 470(диагональ ножек) х 594(высота)мм;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3. Основной размер:260(диаметр сиденья) х 470(диагональ ножек) х 554(высота)мм;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4. Английское название стула  «</a:t>
            </a:r>
            <a:r>
              <a:rPr lang="en-US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en-US" sz="10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  <a:p>
            <a:pPr lvl="0"/>
            <a:endParaRPr lang="ru-RU" sz="1200" dirty="0">
              <a:solidFill>
                <a:srgbClr val="F79646">
                  <a:lumMod val="50000"/>
                </a:srgbClr>
              </a:solidFill>
            </a:endParaRPr>
          </a:p>
          <a:p>
            <a:endParaRPr lang="ru-RU" dirty="0" smtClean="0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6292391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>
            <p:custDataLst>
              <p:tags r:id="rId6"/>
            </p:custDataLst>
          </p:nvPr>
        </p:nvSpPr>
        <p:spPr>
          <a:xfrm>
            <a:off x="157725" y="865227"/>
            <a:ext cx="8765802" cy="3415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>
            <p:custDataLst>
              <p:tags r:id="rId7"/>
            </p:custDataLst>
          </p:nvPr>
        </p:nvSpPr>
        <p:spPr>
          <a:xfrm>
            <a:off x="1725058" y="3501008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217685" y="3501008"/>
            <a:ext cx="1531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светло – коричневое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9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>
          <a:xfrm>
            <a:off x="3173262" y="3510905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4608884" y="3501008"/>
            <a:ext cx="144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«Венге»,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ветло-коричневое.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6098799" y="3510905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коричневое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7479921" y="3510905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черное.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TextBox 32"/>
          <p:cNvSpPr txBox="1"/>
          <p:nvPr>
            <p:custDataLst>
              <p:tags r:id="rId13"/>
            </p:custDataLst>
          </p:nvPr>
        </p:nvSpPr>
        <p:spPr>
          <a:xfrm>
            <a:off x="287633" y="980728"/>
            <a:ext cx="8494908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1.4.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Стул детский «Ромашка» с мягким сиденьем из кожзама.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6380" r="4469" b="2622"/>
          <a:stretch/>
        </p:blipFill>
        <p:spPr>
          <a:xfrm>
            <a:off x="233172" y="1406639"/>
            <a:ext cx="1380719" cy="201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976" b="2393"/>
          <a:stretch/>
        </p:blipFill>
        <p:spPr>
          <a:xfrm>
            <a:off x="1674125" y="1414538"/>
            <a:ext cx="1359748" cy="200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8" t="8168" r="2675" b="3013"/>
          <a:stretch/>
        </p:blipFill>
        <p:spPr>
          <a:xfrm>
            <a:off x="3096859" y="1414538"/>
            <a:ext cx="1443767" cy="201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4196" r="4725" b="5653"/>
          <a:stretch/>
        </p:blipFill>
        <p:spPr>
          <a:xfrm>
            <a:off x="4613076" y="1414538"/>
            <a:ext cx="1350765" cy="201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5306" r="6317" b="3717"/>
          <a:stretch/>
        </p:blipFill>
        <p:spPr>
          <a:xfrm>
            <a:off x="6010671" y="1414538"/>
            <a:ext cx="1394460" cy="201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2961" r="4314" b="5123"/>
          <a:stretch/>
        </p:blipFill>
        <p:spPr>
          <a:xfrm>
            <a:off x="7479921" y="1422437"/>
            <a:ext cx="1353158" cy="200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227" y="152439"/>
            <a:ext cx="13843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21"/>
            </p:custDataLst>
          </p:nvPr>
        </p:nvSpPr>
        <p:spPr>
          <a:xfrm>
            <a:off x="612798" y="6137427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3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6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6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2" animBg="1"/>
      <p:bldP spid="32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3"/>
            </p:custDataLst>
          </p:nvPr>
        </p:nvSpPr>
        <p:spPr>
          <a:xfrm>
            <a:off x="170905" y="949621"/>
            <a:ext cx="8796971" cy="34847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50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5"/>
            </p:custDataLst>
          </p:nvPr>
        </p:nvSpPr>
        <p:spPr>
          <a:xfrm>
            <a:off x="880484" y="4573077"/>
            <a:ext cx="7599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79646">
                    <a:lumMod val="50000"/>
                  </a:srgbClr>
                </a:solidFill>
              </a:rPr>
              <a:t>Размеры: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Длина 400 - 2300 мм.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Ширина 25 – 100мм.</a:t>
            </a:r>
          </a:p>
          <a:p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Т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олщина 10 – 40мм.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Возможны дополнительные размеры по требованию заказчика.</a:t>
            </a:r>
            <a:endParaRPr lang="ru-RU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309089" y="1052735"/>
            <a:ext cx="840337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14.2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Царги - комплектующие для кроватей.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7" t="4504" r="14773" b="419"/>
          <a:stretch/>
        </p:blipFill>
        <p:spPr>
          <a:xfrm rot="5400000">
            <a:off x="2196746" y="-479430"/>
            <a:ext cx="2745024" cy="6520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r="3061"/>
          <a:stretch/>
        </p:blipFill>
        <p:spPr>
          <a:xfrm rot="16200000">
            <a:off x="6471439" y="1808799"/>
            <a:ext cx="2745025" cy="194387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6536" y="171153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5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8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796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>
            <p:custDataLst>
              <p:tags r:id="rId3"/>
            </p:custDataLst>
          </p:nvPr>
        </p:nvSpPr>
        <p:spPr>
          <a:xfrm>
            <a:off x="210398" y="980728"/>
            <a:ext cx="8796971" cy="3404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51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5"/>
            </p:custDataLst>
          </p:nvPr>
        </p:nvSpPr>
        <p:spPr>
          <a:xfrm>
            <a:off x="596388" y="4509120"/>
            <a:ext cx="8024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79646">
                    <a:lumMod val="50000"/>
                  </a:srgbClr>
                </a:solidFill>
              </a:rPr>
              <a:t>Размеры: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Радиусы: 3500 мм, 4000 мм,  5000 мм, 8000 мм.</a:t>
            </a:r>
          </a:p>
          <a:p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Длина до 1400 мм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, 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ширина </a:t>
            </a:r>
            <a:r>
              <a:rPr lang="ru-RU" dirty="0">
                <a:solidFill>
                  <a:srgbClr val="F79646">
                    <a:lumMod val="50000"/>
                  </a:srgbClr>
                </a:solidFill>
              </a:rPr>
              <a:t>от 22 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мм, толщина от 6-20 мм.</a:t>
            </a:r>
            <a:endParaRPr lang="en-US" dirty="0" smtClean="0">
              <a:solidFill>
                <a:srgbClr val="F79646">
                  <a:lumMod val="50000"/>
                </a:srgbClr>
              </a:solidFill>
            </a:endParaRPr>
          </a:p>
          <a:p>
            <a:r>
              <a:rPr lang="ru-RU" i="1" dirty="0" smtClean="0">
                <a:solidFill>
                  <a:srgbClr val="F79646">
                    <a:lumMod val="50000"/>
                  </a:srgbClr>
                </a:solidFill>
              </a:rPr>
              <a:t>Поверхности: 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клей</a:t>
            </a:r>
            <a:r>
              <a:rPr lang="en-US" dirty="0" smtClean="0">
                <a:solidFill>
                  <a:srgbClr val="F79646">
                    <a:lumMod val="50000"/>
                  </a:srgbClr>
                </a:solidFill>
              </a:rPr>
              <a:t>/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клей, декоративная бумага</a:t>
            </a:r>
            <a:r>
              <a:rPr lang="en-US" dirty="0" smtClean="0">
                <a:solidFill>
                  <a:srgbClr val="F79646">
                    <a:lumMod val="50000"/>
                  </a:srgbClr>
                </a:solidFill>
              </a:rPr>
              <a:t>/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клей, декоративная бумага</a:t>
            </a:r>
            <a:r>
              <a:rPr lang="en-US" dirty="0" smtClean="0">
                <a:solidFill>
                  <a:srgbClr val="F79646">
                    <a:lumMod val="50000"/>
                  </a:srgbClr>
                </a:solidFill>
              </a:rPr>
              <a:t>/</a:t>
            </a:r>
            <a:r>
              <a:rPr lang="ru-RU" dirty="0" smtClean="0">
                <a:solidFill>
                  <a:srgbClr val="F79646">
                    <a:lumMod val="50000"/>
                  </a:srgbClr>
                </a:solidFill>
              </a:rPr>
              <a:t>натуральная.</a:t>
            </a:r>
            <a:endParaRPr lang="ru-RU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242514" y="1022172"/>
            <a:ext cx="8658931" cy="369332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14.3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Латофлекс - комплектующие для кроватей.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8908" r="7688" b="12065"/>
          <a:stretch/>
        </p:blipFill>
        <p:spPr>
          <a:xfrm>
            <a:off x="2555776" y="1533642"/>
            <a:ext cx="4287813" cy="253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32762" y="155154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>
            <p:custDataLst>
              <p:tags r:id="rId9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14"/>
              </a:rPr>
              <a:t>sales@pfmk.ru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1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0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>
            <p:custDataLst>
              <p:tags r:id="rId2"/>
            </p:custDataLst>
          </p:nvPr>
        </p:nvSpPr>
        <p:spPr>
          <a:xfrm>
            <a:off x="191745" y="53915"/>
            <a:ext cx="8844751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3" name="Прямоугольник 12"/>
          <p:cNvSpPr/>
          <p:nvPr>
            <p:custDataLst>
              <p:tags r:id="rId3"/>
            </p:custDataLst>
          </p:nvPr>
        </p:nvSpPr>
        <p:spPr>
          <a:xfrm>
            <a:off x="172720" y="1377360"/>
            <a:ext cx="8796971" cy="34847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52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251520" y="260648"/>
            <a:ext cx="7369267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blipFill>
                  <a:blip r:embed="rId21"/>
                  <a:tile tx="0" ty="0" sx="100000" sy="100000" flip="none" algn="tl"/>
                </a:blipFill>
                <a:latin typeface="Book Antiqua" pitchFamily="18" charset="0"/>
              </a:rPr>
              <a:t>15</a:t>
            </a:r>
            <a:r>
              <a:rPr lang="ru-RU" sz="2400" b="1" i="1" dirty="0" smtClean="0">
                <a:blipFill>
                  <a:blip r:embed="rId21"/>
                  <a:tile tx="0" ty="0" sx="100000" sy="100000" flip="none" algn="tl"/>
                </a:blipFill>
                <a:latin typeface="Book Antiqua" pitchFamily="18" charset="0"/>
              </a:rPr>
              <a:t>. </a:t>
            </a:r>
            <a:r>
              <a:rPr lang="ru-RU" sz="2400" b="1" dirty="0" smtClean="0">
                <a:blipFill>
                  <a:blip r:embed="rId21"/>
                  <a:tile tx="0" ty="0" sx="100000" sy="100000" flip="none" algn="tl"/>
                </a:blipFill>
                <a:latin typeface="Book Antiqua" pitchFamily="18" charset="0"/>
              </a:rPr>
              <a:t>ГНУТОКЛЕЕНЫЕ ФАНЕРНЫЕ ДЕТАЛИ ДЛЯ МЕБЕЛИ</a:t>
            </a:r>
            <a:r>
              <a:rPr lang="ru-RU" sz="2400" b="1" i="1" dirty="0" smtClean="0">
                <a:blipFill>
                  <a:blip r:embed="rId21"/>
                  <a:tile tx="0" ty="0" sx="100000" sy="100000" flip="none" algn="tl"/>
                </a:blipFill>
                <a:latin typeface="Book Antiqua" pitchFamily="18" charset="0"/>
              </a:rPr>
              <a:t>.</a:t>
            </a:r>
            <a:endParaRPr lang="ru-RU" sz="2400" b="1" i="1" dirty="0">
              <a:blipFill>
                <a:blip r:embed="rId21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6"/>
            </p:custDataLst>
          </p:nvPr>
        </p:nvSpPr>
        <p:spPr>
          <a:xfrm>
            <a:off x="151914" y="4941168"/>
            <a:ext cx="881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</a:rPr>
              <a:t>Производим гнутоклееные фанерные детали для мебели по желанию заказчика </a:t>
            </a:r>
          </a:p>
          <a:p>
            <a:pPr algn="ctr"/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</a:rPr>
              <a:t>на паровых и ТВЧ прессах.</a:t>
            </a:r>
            <a:endParaRPr lang="ru-RU" sz="1400" b="1" dirty="0" smtClean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3076" name="Picture 4" descr="http://www.tarmeko.ee/upload/420x315/126095387226.jpg">
            <a:hlinkClick r:id="rId22"/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84" y="1723296"/>
            <a:ext cx="1718710" cy="125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6549" r="10223"/>
          <a:stretch/>
        </p:blipFill>
        <p:spPr>
          <a:xfrm>
            <a:off x="337870" y="1700808"/>
            <a:ext cx="1727150" cy="123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1878352" cy="125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68" y="1712248"/>
            <a:ext cx="1890958" cy="126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8013" b="10585"/>
          <a:stretch/>
        </p:blipFill>
        <p:spPr>
          <a:xfrm>
            <a:off x="393336" y="3050755"/>
            <a:ext cx="1296144" cy="171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11195" r="5359" b="13076"/>
          <a:stretch/>
        </p:blipFill>
        <p:spPr>
          <a:xfrm>
            <a:off x="5973063" y="3052828"/>
            <a:ext cx="1341120" cy="171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6111"/>
          <a:stretch/>
        </p:blipFill>
        <p:spPr>
          <a:xfrm>
            <a:off x="3154604" y="3058003"/>
            <a:ext cx="1296144" cy="171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b="5588"/>
          <a:stretch/>
        </p:blipFill>
        <p:spPr>
          <a:xfrm>
            <a:off x="1734728" y="3049968"/>
            <a:ext cx="1354064" cy="171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t="21104" r="3903" b="13255"/>
          <a:stretch/>
        </p:blipFill>
        <p:spPr>
          <a:xfrm>
            <a:off x="4481080" y="3055689"/>
            <a:ext cx="1440159" cy="1712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t="13150" r="8968" b="13034"/>
          <a:stretch/>
        </p:blipFill>
        <p:spPr>
          <a:xfrm>
            <a:off x="7375911" y="3055689"/>
            <a:ext cx="1283611" cy="172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7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 rot="2530336">
            <a:off x="292535" y="6180031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566536" y="18864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>
            <p:custDataLst>
              <p:tags r:id="rId19"/>
            </p:custDataLst>
          </p:nvPr>
        </p:nvSpPr>
        <p:spPr>
          <a:xfrm>
            <a:off x="68356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sales@pfmk.ru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;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8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6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53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>
            <p:custDataLst>
              <p:tags r:id="rId5"/>
            </p:custDataLst>
          </p:nvPr>
        </p:nvSpPr>
        <p:spPr>
          <a:xfrm>
            <a:off x="395536" y="260648"/>
            <a:ext cx="7225251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blipFill>
                  <a:blip r:embed="rId17"/>
                  <a:tile tx="0" ty="0" sx="100000" sy="100000" flip="none" algn="tl"/>
                </a:blipFill>
                <a:latin typeface="Book Antiqua" pitchFamily="18" charset="0"/>
              </a:rPr>
              <a:t>16.</a:t>
            </a:r>
            <a:r>
              <a:rPr lang="ru-RU" sz="2400" b="1" i="1" dirty="0" smtClean="0">
                <a:blipFill>
                  <a:blip r:embed="rId17"/>
                  <a:tile tx="0" ty="0" sx="100000" sy="100000" flip="none" algn="tl"/>
                </a:blipFill>
                <a:latin typeface="Book Antiqua" pitchFamily="18" charset="0"/>
              </a:rPr>
              <a:t> </a:t>
            </a:r>
            <a:r>
              <a:rPr lang="ru-RU" sz="2400" b="1" dirty="0" smtClean="0">
                <a:blipFill>
                  <a:blip r:embed="rId17"/>
                  <a:tile tx="0" ty="0" sx="100000" sy="100000" flip="none" algn="tl"/>
                </a:blipFill>
                <a:latin typeface="Book Antiqua" pitchFamily="18" charset="0"/>
              </a:rPr>
              <a:t>УСЛУГИ ПО СТРОГАНИЮ МЕБЕЛЬНОГО ШПОНА.</a:t>
            </a:r>
            <a:endParaRPr lang="ru-RU" sz="2400" b="1" i="1" dirty="0">
              <a:blipFill>
                <a:blip r:embed="rId17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6"/>
            </p:custDataLst>
          </p:nvPr>
        </p:nvSpPr>
        <p:spPr>
          <a:xfrm>
            <a:off x="151914" y="1340768"/>
            <a:ext cx="8796971" cy="34847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8" name="Picture 4" descr="http://im4-tub-ru.yandex.net/i?id=124557610-48-7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29" y="1841877"/>
            <a:ext cx="115212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2-tub-ru.yandex.net/i?id=66512983-21-7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6372"/>
            <a:ext cx="12058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5-tub-ru.yandex.net/i?id=53919758-28-7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36" y="1846372"/>
            <a:ext cx="12241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6-tub-ru.yandex.net/i?id=24044926-12-7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44824"/>
            <a:ext cx="11881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2-tub-ru.yandex.net/i?id=452422894-18-7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255" y="1846372"/>
            <a:ext cx="22432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>
            <p:custDataLst>
              <p:tags r:id="rId12"/>
            </p:custDataLst>
          </p:nvPr>
        </p:nvSpPr>
        <p:spPr>
          <a:xfrm>
            <a:off x="151914" y="4941168"/>
            <a:ext cx="8812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79646">
                    <a:lumMod val="50000"/>
                  </a:srgbClr>
                </a:solidFill>
              </a:rPr>
              <a:t>Оказываем услуги по строганию шпона из материала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</a:rPr>
              <a:t>Заказчика.</a:t>
            </a:r>
          </a:p>
          <a:p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</a:rPr>
              <a:t>Размеры строганного листа: длина до 2700мм, ширина до 1200мм, толщина 0,6 - 2,5мм.</a:t>
            </a:r>
            <a:endParaRPr lang="ru-RU" sz="1600" dirty="0">
              <a:solidFill>
                <a:srgbClr val="F79646">
                  <a:lumMod val="50000"/>
                </a:srgbClr>
              </a:solidFill>
            </a:endParaRPr>
          </a:p>
          <a:p>
            <a:endParaRPr lang="ru-RU" sz="1200" b="1" dirty="0" smtClean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66536" y="171444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>
                <a:solidFill>
                  <a:srgbClr val="0070C0"/>
                </a:solidFill>
                <a:latin typeface="Times New Roman"/>
                <a:ea typeface="Times New Roman"/>
                <a:hlinkClick r:id="rId24"/>
              </a:rPr>
              <a:t>sales@pfmk.ru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2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2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0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693779" y="1305341"/>
            <a:ext cx="7982677" cy="34163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Более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подробную информацию по продукции ООО «ПФМК»,  а также по действующим в настоящее время системам скидок и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акциям,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</a:rPr>
              <a:t>Вы можете получить 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 контактах:</a:t>
            </a:r>
          </a:p>
          <a:p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Офис: +7(84371) 5-55-26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+7(84371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) 5-73-63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+7(84371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) 5-73-08.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Факс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: +7(84371) 5-71-99.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Моб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+79872908888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E-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: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  <a:hlinkClick r:id="rId10"/>
              </a:rPr>
              <a:t>sales@pfmk.ru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  <a:hlinkClick r:id="rId11"/>
              </a:rPr>
              <a:t>sales.ocmmz3@pfmk.ru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12"/>
              </a:rPr>
              <a:t>sales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  <a:hlinkClick r:id="rId12"/>
              </a:rPr>
              <a:t>m3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hlinkClick r:id="rId12"/>
              </a:rPr>
              <a:t>@pfmk.ru</a:t>
            </a:r>
            <a:endParaRPr lang="ru-RU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Times New Roman"/>
              </a:rPr>
              <a:t>www.pfmk.ru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Адрес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: 422546, Республика Татарстан, г. Зеленодольск, ул. Привокзальная, д. 5;</a:t>
            </a:r>
          </a:p>
          <a:p>
            <a:endParaRPr lang="ru-RU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Phone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Times New Roman"/>
              </a:rPr>
              <a:t>: +7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(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84371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)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 5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-76-18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,  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Times New Roman"/>
              </a:rPr>
              <a:t>Fax: +7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(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84371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)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 5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-71-99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,</a:t>
            </a:r>
            <a:endParaRPr lang="ru-RU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1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Times New Roman"/>
              </a:rPr>
              <a:t>, KOOPERATIVNAYA  str.,  ZELENODOLSK, RUSSIA,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Times New Roman"/>
              </a:rPr>
              <a:t>422541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3" name="TextBox 12"/>
          <p:cNvSpPr txBox="1"/>
          <p:nvPr>
            <p:custDataLst>
              <p:tags r:id="rId5"/>
            </p:custDataLst>
          </p:nvPr>
        </p:nvSpPr>
        <p:spPr>
          <a:xfrm>
            <a:off x="523924" y="260648"/>
            <a:ext cx="7109102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 smtClean="0">
                <a:blipFill>
                  <a:blip r:embed="rId13"/>
                  <a:tile tx="0" ty="0" sx="100000" sy="100000" flip="none" algn="tl"/>
                </a:blipFill>
                <a:latin typeface="Book Antiqua" pitchFamily="18" charset="0"/>
              </a:rPr>
              <a:t>Наша мебель экологически чиста, красива, компактна и удобна!</a:t>
            </a:r>
            <a:endParaRPr lang="ru-RU" sz="3200" b="1" i="1" dirty="0">
              <a:blipFill>
                <a:blip r:embed="rId13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983144" y="5148024"/>
            <a:ext cx="7109102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i="1" dirty="0" smtClean="0">
                <a:blipFill>
                  <a:blip r:embed="rId13"/>
                  <a:tile tx="0" ty="0" sx="100000" sy="100000" flip="none" algn="tl"/>
                </a:blipFill>
                <a:latin typeface="Book Antiqua" pitchFamily="18" charset="0"/>
              </a:rPr>
              <a:t>ПОДАРИ СЕБЕ МЕБЕЛЬ ДЛЯ ЗДОРОВЬЯ!</a:t>
            </a:r>
            <a:endParaRPr lang="ru-RU" sz="4000" b="1" i="1" dirty="0">
              <a:blipFill>
                <a:blip r:embed="rId13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66536" y="18864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94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 rot="2891756">
            <a:off x="176854" y="622392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604448" y="63093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6292391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" name="TextBox 32"/>
          <p:cNvSpPr txBox="1"/>
          <p:nvPr>
            <p:custDataLst>
              <p:tags r:id="rId6"/>
            </p:custDataLst>
          </p:nvPr>
        </p:nvSpPr>
        <p:spPr>
          <a:xfrm>
            <a:off x="237386" y="4367351"/>
            <a:ext cx="8742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pPr marL="228600" indent="-228600">
              <a:buAutoNum type="arabicPeriod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Поверхность стула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по договоренности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 покупателем;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Стулья производятся 3 размеров согласно ГОСТа: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326(ширина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сиденья) 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308(глубина сидения)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260(высота сидения)мм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326(ширина сиденья) х 308(глубина сидения) 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300(высота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сидения)мм;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326(ширина сиденья) х 308(глубина сидения) 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340(высота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сидения)мм;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3. Основной размер: 326(ширина сиденья) х 296(глубина сидения) х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300(высота сидения)мм;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4. Английское название стула «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Bear </a:t>
            </a:r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cub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1100" dirty="0" smtClean="0"/>
          </a:p>
        </p:txBody>
      </p:sp>
      <p:sp>
        <p:nvSpPr>
          <p:cNvPr id="40" name="Прямоугольник 39"/>
          <p:cNvSpPr/>
          <p:nvPr>
            <p:custDataLst>
              <p:tags r:id="rId7"/>
            </p:custDataLst>
          </p:nvPr>
        </p:nvSpPr>
        <p:spPr>
          <a:xfrm>
            <a:off x="214282" y="823100"/>
            <a:ext cx="8832231" cy="3469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Объект 10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 b="1613"/>
          <a:stretch/>
        </p:blipFill>
        <p:spPr>
          <a:xfrm>
            <a:off x="253608" y="1665925"/>
            <a:ext cx="1430513" cy="1914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/>
        </p:spPr>
      </p:pic>
      <p:sp>
        <p:nvSpPr>
          <p:cNvPr id="27" name="TextBox 26"/>
          <p:cNvSpPr txBox="1"/>
          <p:nvPr>
            <p:custDataLst>
              <p:tags r:id="rId9"/>
            </p:custDataLst>
          </p:nvPr>
        </p:nvSpPr>
        <p:spPr>
          <a:xfrm>
            <a:off x="263886" y="3717032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10"/>
            </p:custDataLst>
          </p:nvPr>
        </p:nvSpPr>
        <p:spPr>
          <a:xfrm>
            <a:off x="3314033" y="371703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/>
          <p:cNvSpPr txBox="1"/>
          <p:nvPr>
            <p:custDataLst>
              <p:tags r:id="rId11"/>
            </p:custDataLst>
          </p:nvPr>
        </p:nvSpPr>
        <p:spPr>
          <a:xfrm>
            <a:off x="1762064" y="371019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/>
          <p:cNvSpPr txBox="1"/>
          <p:nvPr>
            <p:custDataLst>
              <p:tags r:id="rId12"/>
            </p:custDataLst>
          </p:nvPr>
        </p:nvSpPr>
        <p:spPr>
          <a:xfrm>
            <a:off x="4652372" y="373115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стула</a:t>
            </a:r>
          </a:p>
          <a:p>
            <a:pPr lvl="0"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«Венге».</a:t>
            </a:r>
            <a:endParaRPr lang="ru-RU" sz="11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>
            <p:custDataLst>
              <p:tags r:id="rId13"/>
            </p:custDataLst>
          </p:nvPr>
        </p:nvSpPr>
        <p:spPr>
          <a:xfrm>
            <a:off x="6121559" y="375177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lvl="0"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«Черный».</a:t>
            </a:r>
            <a:endParaRPr lang="ru-RU" sz="11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>
            <p:custDataLst>
              <p:tags r:id="rId14"/>
            </p:custDataLst>
          </p:nvPr>
        </p:nvSpPr>
        <p:spPr>
          <a:xfrm>
            <a:off x="7628407" y="375177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>
            <p:custDataLst>
              <p:tags r:id="rId15"/>
            </p:custDataLst>
          </p:nvPr>
        </p:nvSpPr>
        <p:spPr>
          <a:xfrm>
            <a:off x="300931" y="924689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1.5.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Стул детский «Медвежонок» с жестким сиденьем.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0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33" b="3177"/>
          <a:stretch/>
        </p:blipFill>
        <p:spPr>
          <a:xfrm>
            <a:off x="3188665" y="1646090"/>
            <a:ext cx="1455255" cy="1954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b="5354"/>
          <a:stretch/>
        </p:blipFill>
        <p:spPr>
          <a:xfrm>
            <a:off x="1729431" y="1646090"/>
            <a:ext cx="1425338" cy="1954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" b="7497"/>
          <a:stretch/>
        </p:blipFill>
        <p:spPr>
          <a:xfrm>
            <a:off x="4673276" y="1646090"/>
            <a:ext cx="1478742" cy="19544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7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2" b="8801"/>
          <a:stretch/>
        </p:blipFill>
        <p:spPr bwMode="auto">
          <a:xfrm>
            <a:off x="6194581" y="1646090"/>
            <a:ext cx="1481137" cy="195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-781" b="5267"/>
          <a:stretch/>
        </p:blipFill>
        <p:spPr>
          <a:xfrm>
            <a:off x="7712479" y="1646090"/>
            <a:ext cx="1302940" cy="19544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57" y="110313"/>
            <a:ext cx="13843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6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22"/>
            </p:custDataLst>
          </p:nvPr>
        </p:nvSpPr>
        <p:spPr>
          <a:xfrm>
            <a:off x="612798" y="6118125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1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9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9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9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9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 rot="2530336">
            <a:off x="166383" y="6196234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8604448" y="63093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6292391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" name="TextBox 32"/>
          <p:cNvSpPr txBox="1"/>
          <p:nvPr>
            <p:custDataLst>
              <p:tags r:id="rId6"/>
            </p:custDataLst>
          </p:nvPr>
        </p:nvSpPr>
        <p:spPr>
          <a:xfrm>
            <a:off x="237385" y="4377273"/>
            <a:ext cx="8742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стула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договоренности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с покупателем;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. Стулья производятся 3 размеров согласно ГОСТа: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326(ширина сиденья) х 308(глубина сидения) х 260(высота сидения)мм;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326(ширина сиденья) х 308(глубина сидения) х 300(высота сидения)мм;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326(ширина сиденья) х 308(глубина сидения) х 340(высота сидения)мм;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3. Основной размер: 326(ширина сиденья) х 296(глубина сидения) х 300(высота сидения)мм;</a:t>
            </a: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4. Английское название стула «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Bear cub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1100" dirty="0" smtClean="0"/>
          </a:p>
        </p:txBody>
      </p:sp>
      <p:sp>
        <p:nvSpPr>
          <p:cNvPr id="40" name="Прямоугольник 39"/>
          <p:cNvSpPr/>
          <p:nvPr>
            <p:custDataLst>
              <p:tags r:id="rId7"/>
            </p:custDataLst>
          </p:nvPr>
        </p:nvSpPr>
        <p:spPr>
          <a:xfrm>
            <a:off x="174258" y="928670"/>
            <a:ext cx="8796971" cy="3423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>
            <p:custDataLst>
              <p:tags r:id="rId8"/>
            </p:custDataLst>
          </p:nvPr>
        </p:nvSpPr>
        <p:spPr>
          <a:xfrm>
            <a:off x="263886" y="3741028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красное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9"/>
            </p:custDataLst>
          </p:nvPr>
        </p:nvSpPr>
        <p:spPr>
          <a:xfrm>
            <a:off x="1632038" y="3731152"/>
            <a:ext cx="1371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желтое.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/>
          <p:cNvSpPr txBox="1"/>
          <p:nvPr>
            <p:custDataLst>
              <p:tags r:id="rId10"/>
            </p:custDataLst>
          </p:nvPr>
        </p:nvSpPr>
        <p:spPr>
          <a:xfrm>
            <a:off x="4539476" y="3731152"/>
            <a:ext cx="1371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голубое.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/>
          <p:cNvSpPr txBox="1"/>
          <p:nvPr>
            <p:custDataLst>
              <p:tags r:id="rId11"/>
            </p:custDataLst>
          </p:nvPr>
        </p:nvSpPr>
        <p:spPr>
          <a:xfrm>
            <a:off x="3086652" y="3751772"/>
            <a:ext cx="1371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lvl="0" algn="ctr"/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</a:p>
          <a:p>
            <a:pPr lvl="0"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зеленое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31" name="TextBox 30"/>
          <p:cNvSpPr txBox="1"/>
          <p:nvPr>
            <p:custDataLst>
              <p:tags r:id="rId12"/>
            </p:custDataLst>
          </p:nvPr>
        </p:nvSpPr>
        <p:spPr>
          <a:xfrm>
            <a:off x="5978770" y="3721209"/>
            <a:ext cx="1371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lvl="0" algn="ctr"/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</a:p>
          <a:p>
            <a:pPr lvl="0" algn="ctr"/>
            <a:r>
              <a:rPr lang="ru-RU" sz="11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розовое</a:t>
            </a:r>
            <a:r>
              <a:rPr lang="ru-RU" sz="11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sp>
        <p:nvSpPr>
          <p:cNvPr id="32" name="TextBox 31"/>
          <p:cNvSpPr txBox="1"/>
          <p:nvPr>
            <p:custDataLst>
              <p:tags r:id="rId13"/>
            </p:custDataLst>
          </p:nvPr>
        </p:nvSpPr>
        <p:spPr>
          <a:xfrm>
            <a:off x="7430172" y="3721209"/>
            <a:ext cx="1371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стула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 белёсое.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>
            <p:custDataLst>
              <p:tags r:id="rId14"/>
            </p:custDataLst>
          </p:nvPr>
        </p:nvSpPr>
        <p:spPr>
          <a:xfrm>
            <a:off x="279418" y="1174781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1.6.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Стул детский «Медвежонок» с жестким, цветным сиденьем.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r="2489" b="2311"/>
          <a:stretch/>
        </p:blipFill>
        <p:spPr>
          <a:xfrm>
            <a:off x="1599382" y="1839929"/>
            <a:ext cx="1437112" cy="1963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6862"/>
          <a:stretch/>
        </p:blipFill>
        <p:spPr>
          <a:xfrm>
            <a:off x="3086652" y="1839931"/>
            <a:ext cx="1389498" cy="19637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6242" r="2159" b="2340"/>
          <a:stretch/>
        </p:blipFill>
        <p:spPr>
          <a:xfrm>
            <a:off x="4539475" y="1839928"/>
            <a:ext cx="1371801" cy="19637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/>
          <a:stretch/>
        </p:blipFill>
        <p:spPr>
          <a:xfrm>
            <a:off x="219180" y="1839928"/>
            <a:ext cx="1338609" cy="1963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90" y="1839930"/>
            <a:ext cx="1311413" cy="1964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r="2765" b="2042"/>
          <a:stretch/>
        </p:blipFill>
        <p:spPr>
          <a:xfrm>
            <a:off x="7360890" y="1839930"/>
            <a:ext cx="1387574" cy="1963771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578876" y="116632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7</a:t>
            </a:r>
            <a:endParaRPr lang="en-US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6" name="TextBox 35"/>
          <p:cNvSpPr txBox="1"/>
          <p:nvPr>
            <p:custDataLst>
              <p:tags r:id="rId23"/>
            </p:custDataLst>
          </p:nvPr>
        </p:nvSpPr>
        <p:spPr>
          <a:xfrm>
            <a:off x="612798" y="6135864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2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3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3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3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>
            <p:custDataLst>
              <p:tags r:id="rId2"/>
            </p:custDataLst>
          </p:nvPr>
        </p:nvSpPr>
        <p:spPr>
          <a:xfrm>
            <a:off x="107504" y="142853"/>
            <a:ext cx="8876495" cy="65869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8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4"/>
            </p:custDataLst>
          </p:nvPr>
        </p:nvSpPr>
        <p:spPr>
          <a:xfrm>
            <a:off x="205892" y="900919"/>
            <a:ext cx="8769982" cy="30089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>
            <p:custDataLst>
              <p:tags r:id="rId5"/>
            </p:custDataLst>
          </p:nvPr>
        </p:nvSpPr>
        <p:spPr>
          <a:xfrm>
            <a:off x="200645" y="3935378"/>
            <a:ext cx="8742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endParaRPr lang="ru-RU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  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2. Поверхность табурета без покраски;</a:t>
            </a:r>
          </a:p>
          <a:p>
            <a:pPr lvl="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Табуреты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производятся 5 размеров согласно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ГОСТа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:</a:t>
            </a:r>
            <a:endParaRPr lang="ru-RU" sz="1000" dirty="0" smtClean="0">
              <a:solidFill>
                <a:srgbClr val="F79646">
                  <a:lumMod val="50000"/>
                </a:srgbClr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210(диаметр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сиденья)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370(диагональ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180(высота)мм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230(диаметр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сиденья)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370(диагональ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220(высота)мм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250(диаметр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сиденья)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370(диагональ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260(высота)мм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270(диаметр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сиденья)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370(диагональ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300(высота)мм;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290(диаметр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сиденья)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370(диагональ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340(высота)мм;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  <a:p>
            <a:pPr lvl="0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Основной размер: 260(диаметр сиденья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370(диагональ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ножек) х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300(высота)м;</a:t>
            </a:r>
          </a:p>
          <a:p>
            <a:pPr lvl="0"/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5. Английское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название табурета  «</a:t>
            </a:r>
            <a:r>
              <a:rPr lang="ru-RU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».</a:t>
            </a:r>
            <a:endParaRPr lang="ru-RU" sz="10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6" name="TextBox 25"/>
          <p:cNvSpPr txBox="1"/>
          <p:nvPr>
            <p:custDataLst>
              <p:tags r:id="rId6"/>
            </p:custDataLst>
          </p:nvPr>
        </p:nvSpPr>
        <p:spPr>
          <a:xfrm>
            <a:off x="395536" y="3356990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>
            <p:custDataLst>
              <p:tags r:id="rId7"/>
            </p:custDataLst>
          </p:nvPr>
        </p:nvSpPr>
        <p:spPr>
          <a:xfrm>
            <a:off x="1851948" y="3356991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«Бук»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>
            <p:custDataLst>
              <p:tags r:id="rId8"/>
            </p:custDataLst>
          </p:nvPr>
        </p:nvSpPr>
        <p:spPr>
          <a:xfrm>
            <a:off x="4740531" y="335699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«Венге»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/>
          <p:cNvSpPr txBox="1"/>
          <p:nvPr>
            <p:custDataLst>
              <p:tags r:id="rId9"/>
            </p:custDataLst>
          </p:nvPr>
        </p:nvSpPr>
        <p:spPr>
          <a:xfrm>
            <a:off x="3323848" y="335699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«Вишня»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/>
          <p:cNvSpPr txBox="1"/>
          <p:nvPr>
            <p:custDataLst>
              <p:tags r:id="rId10"/>
            </p:custDataLst>
          </p:nvPr>
        </p:nvSpPr>
        <p:spPr>
          <a:xfrm>
            <a:off x="6093137" y="3356992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«Черный»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>
            <p:custDataLst>
              <p:tags r:id="rId11"/>
            </p:custDataLst>
          </p:nvPr>
        </p:nvSpPr>
        <p:spPr>
          <a:xfrm>
            <a:off x="7531794" y="3356989"/>
            <a:ext cx="1371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«Белёсый»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>
            <p:custDataLst>
              <p:tags r:id="rId12"/>
            </p:custDataLst>
          </p:nvPr>
        </p:nvSpPr>
        <p:spPr>
          <a:xfrm>
            <a:off x="261417" y="1052736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2.1.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детский «Ромашка» с жестким сиденьем.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13"/>
            </p:custDataLst>
          </p:nvPr>
        </p:nvSpPr>
        <p:spPr>
          <a:xfrm>
            <a:off x="1428728" y="193169"/>
            <a:ext cx="5951584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i="1" dirty="0">
                <a:blipFill>
                  <a:blip r:embed="rId24"/>
                  <a:tile tx="0" ty="0" sx="100000" sy="100000" flip="none" algn="tl"/>
                </a:blipFill>
                <a:latin typeface="Book Antiqua" pitchFamily="18" charset="0"/>
              </a:rPr>
              <a:t>2</a:t>
            </a:r>
            <a:r>
              <a:rPr lang="ru-RU" sz="3200" b="1" i="1" dirty="0" smtClean="0">
                <a:blipFill>
                  <a:blip r:embed="rId24"/>
                  <a:tile tx="0" ty="0" sx="100000" sy="100000" flip="none" algn="tl"/>
                </a:blipFill>
                <a:latin typeface="Book Antiqua" pitchFamily="18" charset="0"/>
              </a:rPr>
              <a:t>. ТАБУРЕТЫ ДЕТСКИЕ.</a:t>
            </a:r>
            <a:endParaRPr lang="ru-RU" sz="3200" b="1" i="1" dirty="0">
              <a:blipFill>
                <a:blip r:embed="rId24"/>
                <a:tile tx="0" ty="0" sx="100000" sy="100000" flip="none" algn="tl"/>
              </a:blipFill>
              <a:latin typeface="Book Antiqu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2" b="16320"/>
          <a:stretch/>
        </p:blipFill>
        <p:spPr>
          <a:xfrm>
            <a:off x="373904" y="1593920"/>
            <a:ext cx="1441028" cy="155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/>
          <a:srcRect/>
          <a:stretch>
            <a:fillRect/>
          </a:stretch>
        </p:blipFill>
        <p:spPr bwMode="auto">
          <a:xfrm rot="3202708">
            <a:off x="182786" y="6219130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 b="10045"/>
          <a:stretch/>
        </p:blipFill>
        <p:spPr>
          <a:xfrm>
            <a:off x="1862284" y="1593921"/>
            <a:ext cx="1378412" cy="155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b="12113"/>
          <a:stretch/>
        </p:blipFill>
        <p:spPr>
          <a:xfrm>
            <a:off x="3285818" y="1593922"/>
            <a:ext cx="1391028" cy="155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8" b="7750"/>
          <a:stretch/>
        </p:blipFill>
        <p:spPr>
          <a:xfrm>
            <a:off x="4732481" y="1593921"/>
            <a:ext cx="1346340" cy="155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 b="7892"/>
          <a:stretch/>
        </p:blipFill>
        <p:spPr>
          <a:xfrm>
            <a:off x="6127884" y="1593919"/>
            <a:ext cx="1357321" cy="155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2"/>
          <a:stretch/>
        </p:blipFill>
        <p:spPr>
          <a:xfrm>
            <a:off x="7545362" y="1593921"/>
            <a:ext cx="1285884" cy="155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566536" y="188640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sales@pfmk.ru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5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6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7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5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>
            <p:custDataLst>
              <p:tags r:id="rId2"/>
            </p:custDataLst>
          </p:nvPr>
        </p:nvSpPr>
        <p:spPr>
          <a:xfrm>
            <a:off x="64212" y="53915"/>
            <a:ext cx="8983999" cy="6729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460432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9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4"/>
            </p:custDataLst>
          </p:nvPr>
        </p:nvSpPr>
        <p:spPr>
          <a:xfrm>
            <a:off x="142844" y="900918"/>
            <a:ext cx="8796971" cy="33443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 rot="2946377">
            <a:off x="166383" y="6213495"/>
            <a:ext cx="342974" cy="62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>
            <p:custDataLst>
              <p:tags r:id="rId6"/>
            </p:custDataLst>
          </p:nvPr>
        </p:nvSpPr>
        <p:spPr>
          <a:xfrm>
            <a:off x="169831" y="4271663"/>
            <a:ext cx="87429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Описание вариантов производимой мебели: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1. Поверхность табурета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покрывается экологически чистым водным лаком в цвете. Возможно применение других лаков и цветов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 покрытия поверхности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по договоренности с покупателем;</a:t>
            </a: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Табуреты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производятся 5 размеров согласно </a:t>
            </a:r>
            <a:r>
              <a:rPr lang="ru-RU" sz="1000" dirty="0" smtClean="0">
                <a:solidFill>
                  <a:srgbClr val="F79646">
                    <a:lumMod val="50000"/>
                  </a:srgbClr>
                </a:solidFill>
              </a:rPr>
              <a:t>ГОСТа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:</a:t>
            </a:r>
            <a:endParaRPr lang="ru-RU" sz="1000" dirty="0" smtClean="0">
              <a:solidFill>
                <a:srgbClr val="F79646">
                  <a:lumMod val="50000"/>
                </a:srgbClr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210(диаметр сиденья) х 370(диагональ ножек) х 180(высота)мм;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230(диаметр сиденья) х 370(диагональ ножек) х 220(высота)мм;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250(диаметр сиденья) х 370(диагональ ножек) х 260(высота)мм;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270(диаметр сиденья) х 370(диагональ ножек) х 300(высота)мм;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290(диаметр сиденья) х 370(диагональ ножек) х 340(высота)мм;</a:t>
            </a:r>
          </a:p>
          <a:p>
            <a:pPr lvl="0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Основной размер: 260(диаметр сиденья) х 370(диагональ ножек) х 300(высота)м;</a:t>
            </a:r>
          </a:p>
          <a:p>
            <a:pPr lvl="0"/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5. Английское название табурета  «</a:t>
            </a:r>
            <a:r>
              <a:rPr lang="ru-RU" sz="1000" dirty="0" err="1">
                <a:solidFill>
                  <a:srgbClr val="F79646">
                    <a:lumMod val="50000"/>
                  </a:srgbClr>
                </a:solidFill>
              </a:rPr>
              <a:t>Camomile</a:t>
            </a:r>
            <a:r>
              <a:rPr lang="ru-RU" sz="1000" dirty="0">
                <a:solidFill>
                  <a:srgbClr val="F79646">
                    <a:lumMod val="50000"/>
                  </a:srgbClr>
                </a:solidFill>
              </a:rPr>
              <a:t>».</a:t>
            </a:r>
          </a:p>
        </p:txBody>
      </p:sp>
      <p:sp>
        <p:nvSpPr>
          <p:cNvPr id="36" name="TextBox 35"/>
          <p:cNvSpPr txBox="1"/>
          <p:nvPr>
            <p:custDataLst>
              <p:tags r:id="rId7"/>
            </p:custDataLst>
          </p:nvPr>
        </p:nvSpPr>
        <p:spPr>
          <a:xfrm>
            <a:off x="247922" y="1052736"/>
            <a:ext cx="8658931" cy="4001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2.2.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Табурет детский «Ромашка» с жестким, цветным сиденьем.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>
            <p:custDataLst>
              <p:tags r:id="rId8"/>
            </p:custDataLst>
          </p:nvPr>
        </p:nvSpPr>
        <p:spPr>
          <a:xfrm>
            <a:off x="222235" y="3480121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красное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>
            <p:custDataLst>
              <p:tags r:id="rId9"/>
            </p:custDataLst>
          </p:nvPr>
        </p:nvSpPr>
        <p:spPr>
          <a:xfrm>
            <a:off x="1649152" y="3490315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желтое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>
            <p:custDataLst>
              <p:tags r:id="rId10"/>
            </p:custDataLst>
          </p:nvPr>
        </p:nvSpPr>
        <p:spPr>
          <a:xfrm>
            <a:off x="3155439" y="3474316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зеленое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>
            <p:custDataLst>
              <p:tags r:id="rId11"/>
            </p:custDataLst>
          </p:nvPr>
        </p:nvSpPr>
        <p:spPr>
          <a:xfrm>
            <a:off x="4514655" y="3475805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голубое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>
            <p:custDataLst>
              <p:tags r:id="rId12"/>
            </p:custDataLst>
          </p:nvPr>
        </p:nvSpPr>
        <p:spPr>
          <a:xfrm>
            <a:off x="5982172" y="3490315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розовое.</a:t>
            </a:r>
            <a:endParaRPr lang="ru-RU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TextBox 41"/>
          <p:cNvSpPr txBox="1"/>
          <p:nvPr>
            <p:custDataLst>
              <p:tags r:id="rId13"/>
            </p:custDataLst>
          </p:nvPr>
        </p:nvSpPr>
        <p:spPr>
          <a:xfrm>
            <a:off x="7460761" y="3502222"/>
            <a:ext cx="1371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Цвет табурета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«Бесцветный»,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сиденье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белёсое</a:t>
            </a:r>
            <a:r>
              <a:rPr lang="ru-RU" sz="1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11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/>
        </p:blipFill>
        <p:spPr>
          <a:xfrm>
            <a:off x="214282" y="1639881"/>
            <a:ext cx="1354572" cy="170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" b="2673"/>
          <a:stretch/>
        </p:blipFill>
        <p:spPr>
          <a:xfrm>
            <a:off x="1643042" y="1639881"/>
            <a:ext cx="1384022" cy="170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>
            <p:custDataLst>
              <p:tags r:id="rId16"/>
            </p:custDataLst>
          </p:nvPr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" b="2382"/>
          <a:stretch/>
        </p:blipFill>
        <p:spPr>
          <a:xfrm>
            <a:off x="3125728" y="1639881"/>
            <a:ext cx="1357322" cy="1709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88" y="1639881"/>
            <a:ext cx="1397477" cy="170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" b="13"/>
          <a:stretch/>
        </p:blipFill>
        <p:spPr>
          <a:xfrm>
            <a:off x="6065750" y="1639881"/>
            <a:ext cx="1387867" cy="170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54"/>
          <a:stretch/>
        </p:blipFill>
        <p:spPr>
          <a:xfrm>
            <a:off x="7544305" y="1639881"/>
            <a:ext cx="1310122" cy="170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544305" y="152393"/>
            <a:ext cx="1382350" cy="71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>
            <p:custDataLst>
              <p:tags r:id="rId21"/>
            </p:custDataLst>
          </p:nvPr>
        </p:nvSpPr>
        <p:spPr>
          <a:xfrm>
            <a:off x="612798" y="6067570"/>
            <a:ext cx="81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Наши контакты: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Офис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5-55-26; +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7(84371) 5-73-63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5-73-08. Факс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: +7(84371)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5-71-99. Моб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.: +79178759446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+79178759703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+79178759464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+79872908888.</a:t>
            </a:r>
          </a:p>
          <a:p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E-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</a:rPr>
              <a:t>mail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1"/>
              </a:rPr>
              <a:t>sales@pfmk.ru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2"/>
              </a:rPr>
              <a:t>sales.ocmmz3@pfmk.ru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;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err="1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sales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m3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3"/>
              </a:rPr>
              <a:t>@pfmk.ru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. 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Сайт 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  <a:hlinkClick r:id="rId34"/>
              </a:rPr>
              <a:t>www.pfmk.ru</a:t>
            </a:r>
            <a:r>
              <a:rPr lang="en-US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endParaRPr lang="en-US" sz="9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900" dirty="0">
                <a:solidFill>
                  <a:srgbClr val="0070C0"/>
                </a:solidFill>
                <a:latin typeface="Times New Roman"/>
                <a:ea typeface="Times New Roman"/>
              </a:rPr>
              <a:t>Адрес: 422546, Республика Татарстан, г. Зеленодольск, ул. Привокзальная, д. </a:t>
            </a:r>
            <a:r>
              <a:rPr lang="ru-RU" sz="9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5.</a:t>
            </a:r>
            <a:endParaRPr lang="ru-RU" sz="105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6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257">
        <p14:gallery dir="l"/>
      </p:transition>
    </mc:Choice>
    <mc:Fallback xmlns="">
      <p:transition spd="slow" advTm="5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wSVG89HeP7GxNNK8sKe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L9YSHkSceh5kPHr2TXs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I4ntDIqSSn9LKnROKA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0oPutzcmcpFvlIf6AJ9wJ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foEBIaQj8hVXcXCH0xT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frju4mSXBXOMhBe3D3L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VyZPaiPXlCCXcBL5NgZg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CwRRcPjbDCTIFyZ99ewF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  <p:tag name="DVSECTIONID" val="9zkH0aTuPH2fQhb1rh4jLU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r0zyBA0icpr8hsdA69kj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w3GauqqKTJoPeScz3z4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sC37FNIdUc0sdnk4ITKx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Y7o9XZcKLQSOlMFUSta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iYGTeHChFDPZVnboZBS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omWyG2V5Q3ZfPqt3Ku7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ZlQhIttzVsQBAkXF0zm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0GyLVVQo8pv9nAIpjrB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wodQ964ty6BrdlaIXyyJx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6qWmXBfVYwEtilVMPLUz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IafxGlT3xzcX6pcK7Sib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ySRn2MIXDK7cIM6pUU2V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gkevz4E2h7hNBnFii6k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JPD0ufc7qn0SGlPzF5t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0VUbJJBBVBo8OujOarW5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S7L89LUGglZPZMeTXlN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lM3PI2cmvz1k23YBsP0V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MOEk2VxZJ5KvlMY4j3St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OEKbVmSXdaoyXpvG6Fn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PGgZw8M7reWpQFhKBCQ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8JpUkqhFtgxGc698v3n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  <p:tag name="DVSECTIONID" val="6105gc9Qb8x5rmYbl9w3F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jnt3IOfysqFVTeuEjt1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Wd0FOmLOw4VxP3UWPKa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NkjRXYpLJ4sL4gZaxnX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SXswKlrWTWHTvvUXHPGc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jPnQZNRmOmbwslpre4j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4aKtgzG77cykED8TlE4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IZ3yyfACSWmNKc6wwiG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X7HMikJFHFoJsLpH1qwu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YQSWNO7MQq5I1VRMWgS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o1Jk6Phf9KGl9QTmxUxU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YDKJtQftgC6mhsRcsHiv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rkHYf8eF4baQvfxqxoS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2GM0SAIYFkRqnYBDZ1M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p2tdR4jtOndsGVCPqEL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I4gxW9ESku8XrlyWd8VV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5gmLcxtTS06MjoXk89OV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jJtggurDuZdoZZaaX7p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RF1aYSZM6thmWDiVhYsf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yVpX9XcHwB7bROf6vyDH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7D3wS1PqYmBK66K0J1Ap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8JpUkqhFtgxGc698v3n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dLsB40L0Zz6GW9mKy6kM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  <p:tag name="DVSECTIONID" val="FWYlUNUB5RaftiHUUHlYw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eKLtGbtUBOdPNLUC5aR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xgiY56WqxR1taELxPX6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2lmBRHOc8A0MzrPnpIFH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so4jIsxokZN7VruK30n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gGLdSLVsq5BcYtJ1j5nsz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062aZubAXzOcHi6PGBVU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VWXKIKV0G3QzL6QAWYeu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ag1JcfGQEvcPb5cfLrF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m8xZZ5FWFpwiLGIZxGj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K3Ie7TVCVVIQ7VvE3dU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nVVKoGcNPHJpUTbdfBbH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iSjwwLUZD3l1LB3eHYJ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zmMOOjqHEIvAC2qS9rT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waY0NPOiZJKThTGeapO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o8Jt8rtih8grmYA8d4o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JqFQ1Iq97YRYLQhkHmP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DPxID1cJ36AWpjOhqKS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AncKRSn1PhZ7MPij5oX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oOqYwpW4NkBlf9vTajm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8JpUkqhFtgxGc698v3n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JPjo3MPLw8dJ0pSQTS4m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  <p:tag name="DVSECTIONID" val="HLQP3fVUNIfMm37UimVz3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XiwYY7Ft9DmOYojSmX5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Yrb6zhXoVvOiM5oPjtfv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jSxbqPxhmatxs8XHCWHC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hxmm8AvU4Fmv7iynR7R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PfCgRCQjOZukAZP3GWM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1MHyyOrURGy04GecuBef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tXhHjOeTnlYNVeXzGg7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5I23DvoswA7SjKhQvDG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X52reT26SihajSVIP8N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2gK0eVVX7oGiSyFfaIvV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G3UdhPLuavQSFLjDgtwy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b0RIbfsXsnoFAH51D6c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s0TTWxr2pfTXRTlyDv2c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st0bCxfPpmQu1yRPijUvp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9LCPbF4tGA17ZxSHjZccZ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TzjXAZVjdZfH8ZQal7u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vdD8xDCr3dO1WLaLKcc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4xqNvppObL6o36jsshH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S724ZzmhhY4085HJ7c2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DnU5Mdj1ZPVySemCyVJ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3UxH3siKUEEz2FiKrpPs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8JpUkqhFtgxGc698v3n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  <p:tag name="DVSECTIONID" val="UbTFurfOIGNLecu5KFGa3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8k3YeKIauIHZPdvmW74xm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2P5f4tHom7OUCROmItHu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gqhIQUwuC9tA4AiJCjwn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Xi2epbjgssVczFXlDNR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r2Nd3ZRnYx2PtZGCukbm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9JbYF1iwG7XqnWcpcBG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zAbfEk9Uf7YoYaI8lKg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sQ6ZVa2VzvMnsEw87OM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7Sa8FbjcQYCxgHhsNAFpZ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kqCuYJ7Mndm2Q1QZPZkP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T7eVXp10P1R4PI3GktJc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UFqrXAQqFqFZwvg3LILn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aMb8W8FQ5X6Acyuwrqap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pQbyqgH1qRVzuEgPEHKP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SWiHzfgkcYYJnkWoIo8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BLhVSfYlGgbDgFDJZEyJ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CGmH8ZHGkqAI0iykKwuj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vkYz5Xs6xVDa9Byb7ZD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eL0GmcARpXkHV4ZMi8Z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3yEkaET2eZALa2IzTKe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4Q9XMzpuFRULgpUKNOcv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Anqvsx5TLHQouObcSkCJ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8JpUkqhFtgxGc698v3n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ZGWDNZoZ2XP1QEVnKuFY0y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QoLjE8Xq1oXqfMwg6Ro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r4zpFCdLkzBDtUoxzmu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6mfuwYXrOLwspQxaUjD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LuMH6pOUDoC0CkZeOPkI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hSzPJloAQxWrYc9b5fN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70uy0osbvonl5nVGeC3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wYRl0IdokI0rLylblZ7F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4C6Mgp1bPvT7twGFoJX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lECmk2h46gYYTfeerOn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xD4PuFBoHTtphs9U4YU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9vCrr9h9KVLQ6ZhvyBsI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vtXM4xJoe75Ttzd2er6y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EqlaCzpiiG55Z8uE4Kp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oOnA4yznm9NQZE8EUhUV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P2KJr8lwDRebO0vUF6b3v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5a0iXd9PemKPnn87dWND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78PSifZT40xkJdzLBmdwV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ahLwN3X7ENf3Ss5VTPli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3EUyrlrpJUG3FAwJcP6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taHjwqjHz8lSe6BeCCG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mPNuoaCwcRpwaKR8O05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YAOUpcBgTTCsbcJRDgpIE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INmq7XctcEr8NRv229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5VsFM4k9JxkVr2YEgso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41WZCMYWXhBekEugAIF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8YKvU36pKdPHCTUoR1Hc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dTFstM4A28gFTYf7RUPx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pD2AlbREOikpKRPrAkl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rX0V9K9MnxcQu2qTqTJo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ktdnhpkvcncIc4zp27u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dUnN1HTspMmtCwILsJs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DLQlj0QCUi2xgj0toDBK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lIs3HgEKz3snhBXFnTB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4r5gpLZlOgASdq7TgizX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ONjtk9J9FAv7FOZtzriI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4T1owIfI89yghmNivFpK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E9Qxt04iKYccnXcGW78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PlqV7cMaeqMp2ZeEAWx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fPZpaMFrpjpPe0c24W6X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LByaHHsyaMRwAwqvXp7J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nzNY2BvZq0Ah3nR05XYR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XIqFCzZGQ48EdYnIFR3b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VdmQ9mUcv4rrHlOSzbnM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t43RGrUA6joH6EljJbpz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Wis2EXk9KXXKC5xmZVZK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GtlhaiR7bBHpa3SLkXQC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0txiq9q0XnscXIHwlb0gH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nmX9G9IoQH2GZOZK8q6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ddkbeYLQlsdM9WtZKQeY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V2HImrRQAys88JOuVJD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scE2h8GfZeDIiiuwCkYv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k1NJbfVvlB9lzu3jaJak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uqrv0o6i1PHNSDexXqj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1zWJ0sjaflx55wniFfxo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qknaFNTWHOSakfpssif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DLBp5CLJ05msQuMZWN8M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HN6QfiaM4PrfjXo2extC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1BbOBTzBiRDH32jrpVb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oPTAJZ9Z3jZc2VB4EH2i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QnKgUV4D1xBnclU09zsj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HRZoPkguqC8pZwQs5dUp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AEIf9ExtQbawFThv6Kmx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ZfNmo9Gueoo2fgkGAaCWX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IXHl7gI7iVLJDJuwM6H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ontIETQpyhU8EAyz3flHox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ftRXbz7a2KlBpUTLuRZC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UFVLGp75Y99sZrkfKBAi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m5m0dim4uyrbuY02PaCv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5a5T5Sf9wE29HiQoGbPIU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1OXmeHLpGD2hUh78p6UY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1MFaE9ZMMfqA448w1sK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E0V7y2qCZGFCMaG43CqT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Rkc30T5seG2w8FewAWm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UshXPXo7NtFR9BUv2xw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OVk6TgJ7kOgfCpsjGCez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Ag21Px2uwFx7pKL2384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QgvCB4TPEIiUS0VO7R5i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OuSL7e0c0ACQWtrrkUl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OQA9jVV8IfYvdHiZRfn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pzP2LuDGlLyRG1bYV5h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SqgK8l26SZBir0jg9qv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Wl0gNTjhYtD2GpL1lhDf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gnzaFEVRmQtFtUJSx9MB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7EpjUu84dnEkn5CGDeFm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x08MDjo2Ay29ikvSvm4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pABGYWw8mjy88L11mrob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0Kun2KGdlSMZPYmqI1l5v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y1VRhtKushx8JaQK9MM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QWTvMtvzkYkJGP2bhQz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D8SkyLwWbFADhfTcG6rCF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2w6BaBFkCjQ1cO1beIZD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6oz9ZBJ8Jm35ldWBUgR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g25buSIC2qKM0cAsGISb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E9IFYi74mieti8w3N6Rp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lydJ0sA8a5GBTmvwABy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sn753sq4W24SwJudiMAb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jH44oSB1L0lxm6Ly6BL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nCxDHiAhNyDtQfvFV4Iw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gm0oK1uWUYrV5xrHA1JY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3vRgTbx3DT3WggGTQfiB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ojp7un8vqldyiuxu8jp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IIXcml7ZcQaRrgRjmrkV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yLn0EnDfWb3aqycOkPn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mf5zTmMtOy1l9cOlGJm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NgQj7y6vy0Ipo7U4tgs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95o0ZY8DkIforPJAfemj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GtgHiEgMbjls7dzST4Hh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0CKOGrCg5tqBi6KV6y7mU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xzGekZ88qnxQnIegR5IkW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90G4lS0e64v8sDbixwn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MXhhVfAQxrMkdwmmdRy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OR3niafZ8ZvfnLGndpE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PfAu0T9dGspl9qexXqAy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OX9AGQD9d1UU1NNO9mPU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Q1Bg9GsdvYA2qCkpdjzx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4gehw98BApuvHDOl9LO9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reoqJ9heIouL77ZpGXH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yFvcqNDCQeSvTp3zFx5c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WFxCyX1o4eG8rGFgjkSI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A4srFnDob28QJQFNeGB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PKYmTpeKkkMl5t97hDLF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D0BXPBv5c7tqVeHtitd9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iU9erEZaxvBUbxy4qSYN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j2X5SpqrMAALuBWbtpN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hyPRZnQGk3vXPbuy6K6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BM4ttGunmDYiLof1p2A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x4BhDpTwuaBap0s086D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gwLKGVj22TbXX3MwUac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mFLzcCwkli2QdVHOqG5crp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Zwq6i4l3tK44wxHIZy4k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STxePbaDRmfUpCG6PrV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e70snpVQDCFFVxEZ4Wg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8DPITwof3mz7EqemOKI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fKG8rPnYMCjMYnDFvos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5NTeLH8vwrIvo41L5yS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XCwV4xUVsdFjJaFfvII4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3tYyEKjUvtH8Y1NTY0gc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rrq7wRtcfjQWOXSatuZD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evUdqaHO0TZG1x7werqi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i1dP1NwMdfvRcVciriur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X7Wl3XgxcylQcT0A9Ui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aakcjV08OM4m45TFKzvF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lIjiQ9A85gdXL0QDlx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LQOVHtaJI1HdEYtZC9Yd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5Q87FTVa7XdWASvn9Fpp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wJ61nDIo5vUMKYNAOhN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UwdOT8DIvg1B7ZKHlmBy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ZIoAuf0jOeBQko0EvisJ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1N7wAyR8CQmMKoCM8tn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rYBEcs9gnadvd0sKMvB51f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aUDoz9Lu49RhGAsXErsF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UtH1jaOVk24op5LX72l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hlXf4ssKiu0hDaU0oYa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geONq1zkMFp8cl445ltz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o7sB37EmVm0j5Jrh2raY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u5gikSAURF0CIZIfDMiK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SuYyVjTOXceFPGkPXsFp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4pTKXdtIihAPm5hAG5vV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MLqmctglWECjOQrSQ5y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tpBxcBDoAu0BC7jA10sX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d2gq8Neqn70bi1KEgEHy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8icekyf4xdvfxcyhLsQ9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BqOiQnKNfNS4J4cOfZmP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WLPcmucRoT1pANvgpHNp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E7OczEAaOgZ6u3tE0fBo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2ktpiYzE2ufu6HnaVyg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i72GvOnlsnCw18xBNK7B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LptirNLGxOR3E4uJ9lCA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R0WLgPk379UhUZ6QbOYu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qsDSrLdEDVwUCiv2uRd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Owviy3E2fJzXeMYyq4b5V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JMzJ2uqMbJPtzu8oozPt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48I0T6sEVfnK1yle8hs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O3Mi5GQ7fEfYWe5lfdED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8XOKmuAWoFk8jEeB0LN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mBugKZ6IPfXG6N9fEnMx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Jv3C68N1fpPWpVPtlklwi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ENVq7DcTPaoprK7flMV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1wnJd50Kn7i9B1HIvwsn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Wvlj3D6x5JvqSd1oslrx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Dfda0YRw3BTkzSnT1mDP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Ea8tG747WlmCR65SC8Fz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xyE81yj4Tui4A22xhKr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XW1hO9Kv9sTLDAPy5vN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jMv3Q5QV7JdZBH7KKajn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bPosIJEW9N55DeLKiFE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zzpOzqkpuRKLQ2a7RHPvc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0cYzH1YxD50WwxpKOgDC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9xEY7qlKDy4wtBGEon7gb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Tv4TZZREI7w1hKtAijbv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y9D46UhxX8z7Kt3xmLMT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XzoTVNOW04aSXUfUSWmb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CIIGlGTzBmnca49TT5BlVt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ra00wLXqJmG9c3FdZuI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cNIceFXRt8eWd8touvxT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TCWqk4eF1y97FIq5dc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PVlom9nl3S9Xu4MpoGRI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la0JrSzu2rZGT5fNkTDO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GN6tLXphk1bPMhLpADm6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8ZOkPpSY1S0EnUgFU9cI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WLDovkXsWkNik8Gwl18I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siXMJhzkfmEUmb6SpiN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MDlf6eQkkoMka5yxeamZ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Geklf8IpXob4wjqtbltV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f7210kS4DpfQQW7VLZHBU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85ye6KZ0vCSr6hkeOQlj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eFnjyplMj8NKUVr6LkD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5QCHeCXgTAvln2ejFO9i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Yv1DrLTLz7ncQTQNcAFJ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DlnoMH40GAc0HRiUYASy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GnH5yfX73J0WdSFg3YbGy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0QbZviB5QKaXYGjer7TC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4tZCEVBHR1eAGemgsPr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1L08Y14sc3M89pK3caGSn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AFRggNkChP73QDkVOQqK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zlCg9qpCu50Kq8G4l80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7Ny3lYoSWLokePuLEVKnM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QefOIm5aXCjNHCCutZdv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e2Zsva6PwUTj8pp8G3S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4lwXzxHbqmGb0cPgQV4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oUntc5kj9CngkYDVxBy7l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DWpdipcXbfOGr8tmsmSh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UGdbljkv0KUnKwNR2TWF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1vicM4e6KtcMl1IZ64TD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L3oWzAkYk46TaVZye6of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Bou4SVP32vMrw9o7Ewqu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f8x37vEwhZN3sZruIp9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r8HJb512y2yY34ESEzo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EtHoF9N0kAEF0OEhlx4o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cyQ5XTBPSxml5W9Lri5O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eumJawYQqPCDg8yAbTpv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iFIH7z5MjlyVkmIeJ5R2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wIrF0dR6bpWz6bG0sopK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5lNcRX9kDE0MWh27meG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8JpUkqhFtgxGc698v3n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N5L8D2QTIBZ8bolb2mxK2h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18dKx1TpUf7d6UEfdNUJ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lda1ehGsht0smjc0Z81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8SjCZ9p9r7wzCgNGnGg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aztfyd0fMC2al2phm57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Tx90Ib1Ju4jFIK8KBb9c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xsVKh5kajl3YFW5xvOe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QFkF8CuVNdQZ0G5XUVpj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CJ4cE3GkYiLzCfpBXHF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8GVorxUjDOdS3BBWXrft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er4QyiYHDmqMAnhfB8pF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lJbN00Je84AzrtjBZBk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FRqH026Oo2Kk7ywrxZ8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c1WNWZ9NkHLvhVMNm1p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0FaoYXejnZMC64ZhRLPXf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vA3JYvBVZbkblLpX2VuW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TaQMvufA4KKtEOUefOM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LSEvsOM2LjtwGTSbZ6Fo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rS7A2OFF9FcsoX802rN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Z771l4PGnojbrMoRLYm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8JpUkqhFtgxGc698v3n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QPXJeplB14hIsljQ1Qj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UyBD7Lmb8zmkYVmQo2Bilb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OkeuU3Y3dB4A0SZt1sAQt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JIczu1z0R70TB5sdMWi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DgOf2ktJC0RTHbcOfvcf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wbFje96Buu375WLeZew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02Inh1YGNGpNcJDAI6kD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Pz6f31vYIGVw8WVW87UH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kSc7Eg8cutuGSNbLVFhI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hdvDN9bv6Oybfd2VmfPv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1s37Lmcfp4XdAZC1sY0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tMN5IMfVBGan0BKhOGsM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7HyXIZi2SaUQc3zGnOjR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jJNyrMBcFvgDuwjEGXf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MPId7za6V2hqITgKU0fi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6GR2uZwZ796CXXQeF11y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l3NpnV2fMn8dJ1l44bAW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7j6WjUGlehZYSlOf5BAWS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tJdOSAXPYDjeKGs41mUy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9fRGxOZAZZ2KzCd55NKg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8JpUkqhFtgxGc698v3n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2o6a7HYhP0rLmbV8Gzl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81dmI17klCDvadxZV5wwsp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ky63yCwzzXPEktm7kMYfY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VhJIXsYib2GgCTunxD0N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cy4yRwBcyddzfMvgX6bY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e1WALZvNqglU5aEpBrGZ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33EHRhFTBAy7k2BgKCHK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dkHkByuKhtBLYTW37d7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mXQCOlG4hJF6PjZwG7p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wy4HjGuuDgisXJuZJ93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mPRnCtfTMGQXrJX3T4D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x5lI5K2CE44MJoZyEyWj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5R3C4BxZ6Nsgrhy61ZAN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oOnlf2GngO5TEtcDGCTWD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ZHicrD73CnLG3GhOyQC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mNOmsknHQseinEXPfK8K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TM8XpOk61jwCkuo5aNGU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MLksraAl4yYAkmENYBua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ItAmRES7xMSwZxhnhqg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SjGRR7ALfgjt2RS4jVtW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IOn7vBk4Te8oAgGZNKxM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cvuqvc7lTcjFBStKBYrb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VeeylG0SqTcrQ0OpBefc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kEgBoj8IoeF6BSC567Xx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MRpqPbYv9JWJpAqK3l4OeJ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W4VFOw39ykle7aP9TONdb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StINVcj9ka8ZV9yWWCG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oLgNXe18CXaFCMRkAG0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gzqM1Q8W9Sdt5Ww7f58b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PfxL4B2002UPvGnaca0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r8HVNsqUVi15KaegLwU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Hzrw97VN9aKn97twomCL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zfrQK4SXbRmxOo39Ozz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NpVdWVptLEphzrtWIm1X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aIdmQdCIkAL3Xs1Vw8XyI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7wPBFSRc49uDGIR5IML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dBZs1be4po405P0BXPtn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sPkcF2eLXEEtjdCcQFYZ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mCwNYKYNpIalgEAEX7V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xZ4s42aL95G8j0vh85W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8MStdRfJIoJo4wIvFWDD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F8lA8FYQ5wHiRhzBOiw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AhxYJeXI3ENywE7OwSXD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oUVZzDp0wCF47K8DIzKS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HLEqV47l78GoKqE96lq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GsK8jo6vMOIIemWhbWlPtU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DNaPsbzXFvYad9k8HlSb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pzdvOXD4dNz5psPKcZtf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WB0sSBJVpl4biqutKwL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22sNgRKLGd8ECCum52lh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1e9pgIfXtGKwyX04lSb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HsRHW4PTABIxZaZbnGQ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3DNSYorJ2J2O1dEQA1wJ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U63wm0Hs5Kz9avCnKQvK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uJWMpuha6U8BJGOr2q1z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eR39edgFdYOSCjAzAdaV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E1zMVziO4I4ocu4Jgg4T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NQ4uRsQOoIEAQtnjEYQ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upOvQjW61cXRMVQ4rmeU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DYHrszxuUl3PSUhBpZG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XIzbo6KH2oY5hfxsuQo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0wML306RCAQd0ZSgbqJ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AAAOpAPJN0qyA572hSSa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QMD23XvPIwLpH2oD2KAb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f3exzdFXmrflG081X9mM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rBiPSxoZB7TsxzNvni9L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zqOWza2bsEb3aWFHSAoDX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9lmov1NrPZvVBDfJl8ym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XBXafDX1cNu1T8WWNlGL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MubjgS6baFQygQA3b76B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Cq2kw5yQtwxyPtYWn4V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QZFXPlvgNiVBSg67Ef4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blS5mK9yEKtqRLgVl0Cj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0H174fK1FUINfHsrJOHV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5oCdFrJUnjCRla4fFUNC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I3vztUhOCgqdCCuRAjiL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bnmhmu8M7fIvGyH5XOCz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r8ysKNkukk2jS7dcxNFP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u6VW9ult8WHOWeJUKksD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smGzSLhPTRdfDrwNDP9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AGAioWGCt4cnKCoTiELz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ZwNXx3ezDS2Ntuoae7DJ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qzT4kpXyW2oKA9sKudx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UgOEbIhyxtkRH4uqpDoU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kW8Tu7pDVLHOCw9SSvi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tBNkGOI0l6KBWRvid98T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aSsXgwKTClYLtx5arBVV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1Gl3OL97tofMTkjmOVtBm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30AinAh8Xr1UqUSIxbf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Ky7biI3JFX5EopTqndp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LQ6qly34Q016rPQ1L0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CYcRWaeD6bp8SenVhaR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ua3Y4INn4X3lNg4RnuGB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5DiX3zmsoXfrAmWnmukhs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252AWUDYxl3owL018qV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TcT8t00ljF9yfS1ZqyLY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xYpCmtbRwf3ebPGNqCXb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eYv8Z9ZnU16NFVJREx9s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Uu1GcjD880v49Jq6dt2R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27n9L3yYq1ydktusNQleM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JwbiKq47BZzsTi2yAz9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K0A9LhLFCr7dAMl8FoU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ztvvYbuADfvZOBHdoeJU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snDpZPKBeyxHEW1BUUK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oq3MpFSX0S8IycvliVU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FS8o63t0kQ6SZdmcq5I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zVoO5yBOkUmPKaE0zOu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CGdiZ5vPiWZ0jc0hYUo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xbcZCu3KrQXso7Awmh1kbM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v9sbypvTLy7hjHBNyvju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T1TiFalSd2A4jHk7oe2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nrhkLDFfpF293ZI2HWfY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ZCHU5Pd3FmmCpIlqc28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5wSxyWKYcadgpRPyIBGfI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P5K8tpH5lYtNv0L7eAU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OUQvyGDmWegN2rOOgyv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V3jxWtrEOORthPhYQ0rY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fxIXkjpkluMvxYNb1J9Vi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Wz9YwhIuETfGvBACa2kt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4XKRuMPgh3KQ5LnalS2D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iihAq7ZTYV7RBp72uSdm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QqPcrO9hQjWmryccp9h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XUMKeQxKMLLNsRKeFaK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9CTqLe3LC7P9IuTO36Fm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AE6ksat7q5P9ZwNFZfhH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64wpONZzrWYgJEirvQiBX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6iWTTVjuOPuuAAVDnuxZ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QSgRuetpZ6JRqq6ST5E7r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eaIRAcV7qfufpF2oGP5P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KCa9OKtoSRHGs1HMmTc3Y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Nn3lnvMsamKY9aRP8F3IXp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VbHdRGXilkHuxxHLsrJ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DbcYRY2HLjjP0OukA9h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yXDlCjVTLLr1fY7xCHUz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Kx9eF7JCfLd7CJzw3Dms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2wiJEVP1DPscc6boEN9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O7lnX6DgcTNOvDVWtONd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onAysIkklhypsUQtMYhD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o8VKycQ4PKL519SLcgeX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8NiIsrtWq5ZZ1ZsDIa8ug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EmTGB0L0pCjfkC15Km8p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609q7t65tNG0DmzKSVE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IJ70H4n7828RfSwaThU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sGesC8Vt9WzsfeygcNA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zkYEw0ucKAdJhqj6M1Hm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EvA6RMvSCMQVsdyPMMan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w5fx4JtkJIlj7A57RgRh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lejOuIBQMU8GZvQjHMpi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8A86XKEVUw8l4J1dgeLIS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bqBAgxy5SjndEbIxYWVS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kULP6rxDzac8WFmaoolr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PrVcLizbz1SKoOWh7yYZ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SS7kkDpJjo8KcUTiXd3iJ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Gwm2xHNMW43b5GOqq7x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5KAGlXXeT1htvROuwZep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sMsyYmdHoWZTqtsusAzi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1KKBgpjRyOzXiOeNZB1c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uCqk22xEPf5JLHOm6Nox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jtaEgEBYgP6Gf7aVnhjU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Rz3wYCudN5WkiXanLS3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D4sGbbq7dubZCABJGYu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JVPdKZvrR8lAWY4hrjM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8jlzM1c5mVeClwRYqqC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oYYzMMdG4mzqHvugMYjY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3D1DCFoxagl8hNvRadteL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mkDxqsTl36P4FjW9mOxb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rIPye37qdAKtQzN4lD8V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NrEC9dQtUKAsC1wy1917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ubtqlTJDMmttVoTCUTzK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TnXMyMCYTrl5Xt8JSXJh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Z957Fof8xS2uh5tzlW1N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7Qrpta1C0o0FoOGq7dIL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bvKycOn5zaHQJt5Bz96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HqYqEx8mgtPnyCqbJtSYMJ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3sb2gjBNgaKY1fGfV56V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VqMrJSiDEYBoYzlBqGYs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RmsH1uanVEwDHgSrbWvs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72nZE5jhjeFLTyqY1QNs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XSkR4JZv2XCYJj5ImpR5B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SOHrta5HZM45vFM0AiOc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VP6TjuoBary2r3nhwkWf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FeA2zogNNd8KSSlzQBjo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CwsdJDjMtftvJ9RjgUZkn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a2Ach9zhLbgULMsPdAoiY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THauVWulWez3H7PQLX0k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e9JtgzGj3eYbzvy8nQYT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5vxjiDzal38WYDj48D6G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Ok2wnVa4fU6O0EE7LzNc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6w379AM1vuuqHchMgEZh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P9CEq0SwSEFuewtfMzhd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kzWrQYj9dHvSGTuuaM9Z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LdYKj1SpZAOdP3IY9TdJ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YmPzKhpv3q0uOIt5FihN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pJQM0bboaRNu1t9mVFONN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5oL2SRxvJYKeJudlD23dKp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4t4rMcCgMSpMfBVJgA0u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52tRaW1GNdnGgJcMHy2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vbkzdX4NBJJ4fcwDThTL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GA5M6JvkKMIjwhwAI3CZ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Wct0f4ELXEVruKurRlih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mWFe6jyQ9Qs2DTi5tqFZ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o5NM6gbgHkFZQxk0Ylc7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8mD3KKtsjMHzj5lFv6ppP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WXGCMmyIR8oDQlv8n6m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RyZKzE8UtBVQ5txo1npi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Heu6DHbfskqGLvL0UNaS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YoffcXIn1qotrQKfs0rI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BqoH2D1tB8jbJQfQrKtR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cjE0LrNJ90PMOQvU4mxO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g6UZBzHfmHHocnnDf2Np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U3q0WPpuT4L23y5LQd1U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75qE7xq6v1RZ5bQyBDSQ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D9kPxubzngwMX0lOhYon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T3XmfdeA93MjtNvNISCk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05JnUDWrzrI4rp5iHBe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hLZFRFIubZqiUOjyp2B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ypSygOARtryJ6msigWZ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U1gjRWOu6HOXlzECEhOLJ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tudP1z6L2CqjoXmEYMzb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jMXvVCYcE1rAy9qAkwpF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NA1YjyZypAu0KDsKDJpf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mlPb0cGfiIK8YnuXiqd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6ypN7zSGgVzheF98xMS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fBE5gGrZ1uUuegLc46mB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CQi0pwqHqW2PGVD6vTZn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nJqTnlILNGjr2XXrSh7B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WTXX32NambUujpnUMxI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2RLb4RjX9iNTNxVphFYC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wxDx4XvASPQ4R5bSYWRo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HqBQZnf3t0xUleywMlsz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3JGQdpG2LV6UQdWeY7kP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wWKXjr9vWrbImS999Qm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OqnlAynkfACecJ6g5fS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I7Q34PYtsUAV8jzYRA7B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58Gq2TL7yZCaHfuwuymM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cyrGOOHkqeaV89mQfc3t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DgBMG7ni8os82HnDM4Ik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BjYBjtk6zepsnupPfcDJ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HzdM9QLi3Nn2XDbmE3bz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DjSWXoQQVyYGuKMz0BHeR2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2FEdXOwR4B5K5g15GagNW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Zrsb4QZG4h4FTyzc1fqY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1B7w6YeyvnsH9AOUz2N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ZTTOHoMpThhPQL2KQUG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f47oVixIayoeDKyIIBZ6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yXBUOys36RXaCeDigQL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qkJ3RObTsi9GkWcNAeWQ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0VTG5tgxaD0Zr2U3HCfC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SXpVCPxjYW2eFdUqsazU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mxP8QDVfYMMs2WgaRrZQ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XdnG9h942X7IBS5tYUnJ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rdaYaij8UAvizCL9tE5T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lkkn5ns4tW5HL9vb7RKU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dijsIPrJE4wCSQDMdWFQ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dRRBEixd8OMN724CFDDJ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FLNuJEDNjtQIjnzqToMI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a8hFykEOecqE5rB6b8cq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Q4IBHAg2cngcGIjYKczk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ntWD1ysuxR4sidXXD3xb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nSKTNcoZRB8gHeE3zIAH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8ep61NyvMnzj54T8Kf6x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pM9EG1oLpZF2nWrVZpEgMf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k2wIizuPAieZJwtHbBql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Gn8zarXlBhnFUnziuZ1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wUvCiwtsusXrpmBrzT4n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B3B57T6rkSXoh1eNMUg5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2k2qHLzY5xA9vgLyVbo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O8wY1eY5GwoiJ5z9gXI8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YoDfuvfZ3NYWb8I1wA1YS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tIyY614TEFRPKTIxJJ5C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lxXR7KnG9F399xWw8YZT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jiY8N2ifNiw3m00fTjwY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MBJbBcA7DP63eESYXknT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C6aVvS4FmlM6wnpCr6FF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WiMmnUmcACk1YD0FGI3Y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nUrb9iIBjOJ2fSY6l6jR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h78vzkSgec6W9S99v9i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MupLCLqWCGdc0EdSl1jk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U2t8vwdTFjZ7kD5NI6Qh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IXRvWCOgQqMFAmhtgTJI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cTjzMxjct6wujwh0AA5o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ylE3JveQWxRqNKXbmQhXD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ZE5TP4hd3uZAT6MiHPr99Y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962Lcfi9DBrDyEw314mx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LSXdOsOTDHnAwAb6nbJS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1T9zng2LTaqf9ETjoWyy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w1U8L8bzYpDJ5wngqYQ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4Mnk06FsgC4Pn8EevTzj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1CqzmW8wzH1FyW8Lq85Uw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0Eg9eBctWWdM39WKDawVH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39Obws4LupFSCMjdHxk6K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sLTYOFvVnAr4B6k35Jobs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axarpsZAAaXG2ixDofz2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rxbcSDrBIyDEEIrEe5snZ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1nz5Zaa7E5ADyLASTvI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Hm6IssxX3mWZ9yeWtfMq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CZsFYyDP0YiioUbs6OML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8lrtWWEt9Zz8LACkcBtP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1rmQ74ChABgaMuyMbjucW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ClfnGHqpTQZMFQ6evBHaw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If8AQLCahgRw0b5gee4f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Al5Kw6H0MEyN1w7x6AEh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Nk52pksWsya8U2PjFVav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IYFYJ8DqYsTPiqq4hFkI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2EEmoVfJ786fDaA650mlF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RnduhgYlvcUuB6mqAkj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f4KpSADubTct7hKfQmrD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0i8Z5GltWAWMx8WAyTMp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3N2l8GHOOC60CEwZXcBMTo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7NZ8BvZY3VUGVvGkCbJws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mA0MgPuVBQvbkZW4PtYx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RdrUegBGD1D5DyAII9y0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pklkG6T3uWHuINllBejV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yfmot6LPZ0y1N7zTAvM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VhFYlQmGQIjircAnJ1j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1EwrCSrHt6IXEIsm3xheW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n8PNnmxkGnEVL6XiCNhF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WHZdMHDO9BWRReyGIohF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YUeJJV4TohnMj7SjMlWa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jJjhKUD7FX2QozNLWVzMM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7b2rTyNrZrVkUrecyWUp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jpOFhh3kW4KSN2Gi2v5W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QYdq4AMZgSCESDCdgwn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A1EcvgUojwanyPsQdtxW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g8a2FOezzDpZobMR4w5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KwnDPnfq4vpD0PWiniq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5uu5MLqiU6y2IKv2sA59J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Xyrg3lo1RViaDFXS3Og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qARmvH1ktiZ6BLPMvN5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3MSUgcmhA9hEti2QWMaGX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VqhQdi3BTiCE0dJQKXvI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XLvYn3GSSO6aIHuXUTR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Viidd22vwcHqs93Fbo2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QntwzdxYiI3FQdG9PEPm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nNjQZ2ynhCPVUbiekigO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FwSEJWO3qHMOMUeeBjdF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m1KKp8b0oI0tUr12fFV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0x1yoeuFh5GFri6eCpch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XMgXbbfFc7BFGwpPErLnmS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VqhQdi3BTiCE0dJQKXvI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3MhSvMFeLwF0D2Pum2yn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b7B9zbWj5LHobeq3vgQA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eAWeIvQA7PUdAahldths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jfRB4ixiwTOeT0dktqtv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olhg8SZQZVgqLTYOwnf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f4sw6fUWvAPdQRLbEjB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IyJvXmZVsPzszhYw1anr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J5vJ6ZMB5HUP6Ei0a2VX9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4QWt8D0Fy9q8DIwCVDR3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p2qEgZofKzv6DZDarN0it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rvdE3rov8G9rgT2z1YQ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1RSWjMxUuN2LY92klNl4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uxmgpeZkClGgtmM67CXd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5HFFyeFJ69f88SmvHiHA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sSZrw4eEh0bHocdR8omX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  <p:tag name="DVSECTIONID" val="1AWjTmkpyu1IbOD5OmS9bW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Bvq68JVzM4cwRFr9Fpvv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lebHGRCDsA2UfNF6HAur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EtXqb2GMsYL7gKexzMu8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aqgUQSc6oeGnMZcRE7Dr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3puvBQOg9pcijxahbNzm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qTXelH8mvW7omQplhlh8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bVakRPwd4rt9JtzG1LqF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IRb3139G6qkTdgNbcPz9u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MHjblqBlqVpGgTeGTESa7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cRRPNUQaZhnUiKumv6i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MOaOcFfkmqrrO2XH705C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Jn1aSt3GhUjQ22UYCq7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uiur4lumOOhD5MN2MMhG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x8Y0UM9oEvTiYTIFrpHcV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l7T4mlnztdqEqBXEYNZ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KT7rlISfxEwQPN6UMikdm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lWz90f9QWWaa2Qe5ejY9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wv6PcTnaaaeeLXvck7qC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tfz7qSzGbZpXq33a3gtL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WN4gA1YQJ4711Qg4suBt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ONxs9a499vItjL29ixIl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Qo1dUYNZai1IYhJ8ROMA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KvjAHVyGeKhT6VIhS1nR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kCAXZst2RzwFcuXGFgrv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MQALdtMLDlQFXq4U5Ssan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3J2XgQ9RmeS3RgrPsLlR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WcmKGECLIFjssAxKEIxn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034rQ2yCwcPnMQAw9ueB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JoOQhI6Dk5hUbiFeOAc6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6C4NH98y38MwNkFDZKQwT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6SEiQUFDop4CMK2AyX4h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PoTM7xGFqTq5gGg7IRG4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QJzUIKnofL1uerMvqcq1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L9q4qzYRzQTLB6gQzvptM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3lqMxtkwInhSjZ6PCBTo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ZNX7C14s71WGOccuKKwC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O9DuyErlR4jxloYXSc0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pzQo89xYp866Wa4D5QUi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vHrHC05OvgEb9Dw9fhxj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LgDYVeUcaMbpugXGxMtM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S0K9fbyJLPI0fR48w5KEb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0y4Y7v5YYEe4LQn4JJEs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bZaQGQScrLbL1GaHNTOT3u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inkMCUHCR5qwy5fTYZfD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Okv3hcMFWIKThEtDq8RG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1BDtYz3qz5ybSZurhyoZ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dytgVioVl9tijUpNdcCv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HzGz1tkbnrDydmur9o42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I5wkNvxRtvVXocNzXnZ7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XTljN4wn2HBKYrUzS7Zno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rYxiXpeDKqPP9sIVi54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DHgvT9Qe4eu3J1QKDSjg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8AOSDedBDzHxFQB3HGPEv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pJlcwgH9syarbBFWz1cS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Hf6lfvyje8cpQeWr3aZS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pq3wQujKfC3zC156a0bB9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eLLq08X2SLwhP3Pp0eyZ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6Jg2lAamAkx5Uxe9N3R4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cqe4lWUWGUY37sAiyzDU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P5AGSHvESXG2gun2NG4I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f9FV8lsHmjsfUmHBBV7J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RJQxP9PeI5jHxPOgfdrD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R6gi3r6Gxaqd6ZQP0eX2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WjkScG2bLKKf0yOubdSiM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NpT8dKkutBCVMVpRL3vL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X5r2lP05KkznwsixPqrf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oD1yMm6egAv7sOGapuun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lpoWyde4kbojHN0M3EZv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Ro0uQE1WLUM5iBaPNS0c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J87T9CrQolemyZW4nz2n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RW3aTJvr9TTeAvnK0dZh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Bu7t21hn83NfzXOM6tB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pJlcwgH9syarbBFWz1cS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6TiyfxCRW4YBkkDWvYh44p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AqtPU1ZKyDIZZm2sx8r4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BJ6kRIMtAwUHM21bfOM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5izZrlTChqAItiSWQTfU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TzehrFEvcHQ5I9kSrRNt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C6hrHdq4P7KYp0L9TeYL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SozJCYso6WAwX700Xr5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hDUALCUCXc8p6DeLW3uL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kKJk6hXzvK9JeSSXArCr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neT780QDwqHwlQhs74jY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I4P2Xizr1tmzwOJ2KfG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Asxt91p2letKjvPi53y44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1r6cfsrc1YNqd1oQ6TOpCj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aMksI5k3h2t8ChzNgaoF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OcjUKEc7XvaenGOyGW1a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YXnTSZItrD4G7lVGJ8XQ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scxS9foiLg0dctzsgEtw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BQMd8CwTj18x7N9iiCQh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KSIjuXgNnO7XlkHhZ0c2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vexyzvrZPdFcdGX0ezaUw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5NcjgrMygW7HRRs3h9pJ30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2qB39GZt3zhGvLIOBrQB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fIuXaiNaPUI8sv7YrhjQJ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y3gAQ9axLpC5yYI4hqgr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aBy7hjUTWdwbeyaZOSB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7aRbxlxy6osnbH3StEd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7bxj5mwS8UnBxOid0CJx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OD0mHASZnrKmlh9FBChI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pdQolqzb25LwHbH5lfMFUd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hN2dDWH7f1V2i5wBpVpD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ZeCPod1gMPEotu7aPRGi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6nTC2uf5yWMJP34wtOJzZ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0rGiz1jcbxU5bpjmNrHs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iYLwh4FmpfhyTalbG4eJ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oTqLbuNPioNR5m1YI3Ld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VXT79sW7imWo9Hx3KexP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Bv0EDCkZcL3g9gC0skmF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On3EKpAjlpQHS108mY8i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2MDmxUJ5VhNN8XZScJFQ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zhfBR6ldnTR71R633pBk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5eRbm6Vyy5TOdm7V2DJH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V0V7M9Ggf1h9b0JGJfhO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ecEKV7mXAduciRffkMSi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x4b6bmUtq6y9LJt1dzTh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EYHSqtVvV2VnFzyPV03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KPiRoobOjr9fLXKL92Kg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oE95wMiyjozqspcojVqxU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GemrDVkYlfiONJ7LtZse9k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do4TsoDSejhgkxMUHDXC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b9RQw0IUXyQQsSJ6Y2N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2bB5tPOOX81P00uz44U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i6ez9IaDIKmN6GfqxT69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OCSICpXJG5tnSvRTG5Dj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htdUNjDw1yM3AhCHq6LG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3zjBGRuWaTeHM8Atk5pEt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jINKzDd0vhhx8EOO5jcF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jiefcfZSDrecTbZz4SNx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iJt2BhFnMnJCovwkqX1C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PjVLCOwejRZqxZuLaEHdg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tgMu3KsQwE7tqxgZt98s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QUHpDHXo9GVtBx9xcEjA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  <p:tag name="DVSECTIONID" val="FVJ7r3bmWjQbxB1UMDQ4Kv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pw3eUFd47dkI5VZ1cbxc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rGuZ4SPT5TtmOlmePfmV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mHQB3dWTIsTwGgZfIwHS8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1RLMRad82XNkjiJplmpPA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dPhNLhe86GNpOJcdHBL3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2u3DOtTX5qQexWznsQNP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Zy4ntpEU4Dnxdgt4bLfp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r">
          <a:defRPr dirty="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</TotalTime>
  <Words>9728</Words>
  <Application>Microsoft Office PowerPoint</Application>
  <PresentationFormat>Экран (4:3)</PresentationFormat>
  <Paragraphs>1224</Paragraphs>
  <Slides>54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Поволжский фанерно-мебельный комбинат</dc:title>
  <dc:creator>Torald</dc:creator>
  <cp:lastModifiedBy>Гордеева А.Е.</cp:lastModifiedBy>
  <cp:revision>653</cp:revision>
  <cp:lastPrinted>2012-10-23T05:30:18Z</cp:lastPrinted>
  <dcterms:created xsi:type="dcterms:W3CDTF">2012-01-20T08:09:59Z</dcterms:created>
  <dcterms:modified xsi:type="dcterms:W3CDTF">2013-08-01T12:22:21Z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1lAW_iOPch8oKsNEJpFINSHRtwbWJuoKGRQOViG3LLP8</vt:lpwstr>
  </property>
  <property fmtid="{D5CDD505-2E9C-101B-9397-08002B2CF9AE}" pid="4" name="Google.Documents.RevisionId">
    <vt:lpwstr>05862283813881469421</vt:lpwstr>
  </property>
  <property fmtid="{D5CDD505-2E9C-101B-9397-08002B2CF9AE}" pid="5" name="Google.Documents.PreviousRevisionId">
    <vt:lpwstr>16778705307443319948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